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12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C80-B3B9-F942-BA8F-3C157ECAAD7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23C-CCD3-E448-9755-D05B20F64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C80-B3B9-F942-BA8F-3C157ECAAD7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23C-CCD3-E448-9755-D05B20F64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C80-B3B9-F942-BA8F-3C157ECAAD7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23C-CCD3-E448-9755-D05B20F64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C80-B3B9-F942-BA8F-3C157ECAAD7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23C-CCD3-E448-9755-D05B20F64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C80-B3B9-F942-BA8F-3C157ECAAD7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23C-CCD3-E448-9755-D05B20F64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C80-B3B9-F942-BA8F-3C157ECAAD7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23C-CCD3-E448-9755-D05B20F64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C80-B3B9-F942-BA8F-3C157ECAAD7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23C-CCD3-E448-9755-D05B20F64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C80-B3B9-F942-BA8F-3C157ECAAD7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23C-CCD3-E448-9755-D05B20F64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C80-B3B9-F942-BA8F-3C157ECAAD7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23C-CCD3-E448-9755-D05B20F64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C80-B3B9-F942-BA8F-3C157ECAAD7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23C-CCD3-E448-9755-D05B20F64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4C80-B3B9-F942-BA8F-3C157ECAAD7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23C-CCD3-E448-9755-D05B20F64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4C80-B3B9-F942-BA8F-3C157ECAAD7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D23C-CCD3-E448-9755-D05B20F640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472" y="4366290"/>
            <a:ext cx="5977850" cy="836813"/>
          </a:xfrm>
        </p:spPr>
        <p:txBody>
          <a:bodyPr/>
          <a:lstStyle/>
          <a:p>
            <a:r>
              <a:rPr lang="en-US" dirty="0">
                <a:latin typeface="华文仿宋"/>
                <a:ea typeface="华文仿宋"/>
                <a:cs typeface="华文仿宋"/>
              </a:rPr>
              <a:t>b</a:t>
            </a:r>
            <a:r>
              <a:rPr lang="en-US" dirty="0" smtClean="0">
                <a:latin typeface="华文仿宋"/>
                <a:ea typeface="华文仿宋"/>
                <a:cs typeface="华文仿宋"/>
              </a:rPr>
              <a:t>y Javier Macossay-</a:t>
            </a:r>
            <a:r>
              <a:rPr lang="en-US" dirty="0" err="1" smtClean="0">
                <a:latin typeface="华文仿宋"/>
                <a:ea typeface="华文仿宋"/>
                <a:cs typeface="华文仿宋"/>
              </a:rPr>
              <a:t>Hern</a:t>
            </a:r>
            <a:r>
              <a:rPr lang="en-US" dirty="0" err="1" smtClean="0">
                <a:latin typeface="华文仿宋"/>
                <a:ea typeface="华文仿宋"/>
                <a:cs typeface="华文仿宋"/>
              </a:rPr>
              <a:t>ández</a:t>
            </a:r>
            <a:endParaRPr lang="en-US" dirty="0">
              <a:latin typeface="华文仿宋"/>
              <a:ea typeface="华文仿宋"/>
              <a:cs typeface="华文仿宋"/>
            </a:endParaRPr>
          </a:p>
        </p:txBody>
      </p:sp>
      <p:pic>
        <p:nvPicPr>
          <p:cNvPr id="4" name="Picture 3" descr="the-word-art-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74" y="1065917"/>
            <a:ext cx="3952202" cy="2964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华文仿宋"/>
                <a:ea typeface="华文仿宋"/>
                <a:cs typeface="华文仿宋"/>
              </a:rPr>
              <a:t>By definition</a:t>
            </a:r>
            <a:endParaRPr 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022545" cy="48633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华文仿宋"/>
                <a:ea typeface="华文仿宋"/>
                <a:cs typeface="华文仿宋"/>
              </a:rPr>
              <a:t>Art expresses creativity of the human being.</a:t>
            </a:r>
          </a:p>
          <a:p>
            <a:r>
              <a:rPr lang="en-US" dirty="0" smtClean="0">
                <a:latin typeface="华文仿宋"/>
                <a:ea typeface="华文仿宋"/>
                <a:cs typeface="华文仿宋"/>
              </a:rPr>
              <a:t>It engages reality through imagination.</a:t>
            </a:r>
          </a:p>
          <a:p>
            <a:r>
              <a:rPr lang="en-US" dirty="0" smtClean="0">
                <a:latin typeface="华文仿宋"/>
                <a:ea typeface="华文仿宋"/>
                <a:cs typeface="华文仿宋"/>
              </a:rPr>
              <a:t>The artist transforms material to a desired form according to the inspiration.</a:t>
            </a:r>
          </a:p>
        </p:txBody>
      </p:sp>
      <p:pic>
        <p:nvPicPr>
          <p:cNvPr id="4" name="Picture 3" descr="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35" y="2623856"/>
            <a:ext cx="3247980" cy="2164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华文仿宋"/>
                <a:ea typeface="华文仿宋"/>
                <a:cs typeface="华文仿宋"/>
              </a:rPr>
              <a:t>Bad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6908" y="1990686"/>
            <a:ext cx="4189892" cy="3187744"/>
          </a:xfrm>
        </p:spPr>
        <p:txBody>
          <a:bodyPr/>
          <a:lstStyle/>
          <a:p>
            <a:r>
              <a:rPr lang="en-US" dirty="0" smtClean="0">
                <a:latin typeface="华文仿宋"/>
                <a:ea typeface="华文仿宋"/>
                <a:cs typeface="华文仿宋"/>
              </a:rPr>
              <a:t>The art that promotes violence or glamorizes evil is bad art.</a:t>
            </a:r>
          </a:p>
          <a:p>
            <a:r>
              <a:rPr lang="en-US" dirty="0" smtClean="0">
                <a:latin typeface="华文仿宋"/>
                <a:ea typeface="华文仿宋"/>
                <a:cs typeface="华文仿宋"/>
              </a:rPr>
              <a:t>Art has an aim, which is connecting humanity.</a:t>
            </a:r>
            <a:endParaRPr lang="en-US" dirty="0"/>
          </a:p>
        </p:txBody>
      </p:sp>
      <p:pic>
        <p:nvPicPr>
          <p:cNvPr id="4" name="Picture 3" descr="977bc26664fce47105ac398443aa6d3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20" y="1472147"/>
            <a:ext cx="2975555" cy="4654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virtuosoviolenc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91" r="-1489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x354-q80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By definition</vt:lpstr>
      <vt:lpstr>Bad Art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Javier Jesus Macossay Hernandez</dc:creator>
  <cp:lastModifiedBy>Javier Jesus Macossay Hernandez</cp:lastModifiedBy>
  <cp:revision>1</cp:revision>
  <dcterms:created xsi:type="dcterms:W3CDTF">2016-10-21T05:26:16Z</dcterms:created>
  <dcterms:modified xsi:type="dcterms:W3CDTF">2016-10-21T05:54:08Z</dcterms:modified>
</cp:coreProperties>
</file>