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95" r:id="rId1"/>
  </p:sldMasterIdLst>
  <p:sldIdLst>
    <p:sldId id="256" r:id="rId2"/>
    <p:sldId id="260" r:id="rId3"/>
    <p:sldId id="264" r:id="rId4"/>
    <p:sldId id="257" r:id="rId5"/>
    <p:sldId id="263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9B5103E2-0328-7945-93E9-EF979F094E6E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4554AFAA-EB54-704A-8AB8-63BD30246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 Dorado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Candide</a:t>
            </a:r>
            <a:r>
              <a:rPr lang="en-US" dirty="0" smtClean="0"/>
              <a:t> - Voltaire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Contexte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4564944" cy="46284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Voltaire </a:t>
            </a:r>
            <a:r>
              <a:rPr lang="en-US" dirty="0" err="1" smtClean="0"/>
              <a:t>attaquait</a:t>
            </a:r>
            <a:r>
              <a:rPr lang="en-US" dirty="0" smtClean="0"/>
              <a:t> </a:t>
            </a:r>
            <a:r>
              <a:rPr lang="en-US" dirty="0" err="1" smtClean="0"/>
              <a:t>l’Église</a:t>
            </a:r>
            <a:r>
              <a:rPr lang="en-US" dirty="0" smtClean="0"/>
              <a:t> </a:t>
            </a:r>
            <a:r>
              <a:rPr lang="en-US" dirty="0" smtClean="0"/>
              <a:t>et le </a:t>
            </a:r>
            <a:r>
              <a:rPr lang="en-US" dirty="0" err="1" smtClean="0"/>
              <a:t>gourvenment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etait</a:t>
            </a:r>
            <a:r>
              <a:rPr lang="en-US" dirty="0" smtClean="0"/>
              <a:t> </a:t>
            </a:r>
            <a:r>
              <a:rPr lang="en-US" dirty="0" err="1" smtClean="0"/>
              <a:t>connu</a:t>
            </a:r>
            <a:r>
              <a:rPr lang="en-US" dirty="0" smtClean="0"/>
              <a:t> pour </a:t>
            </a:r>
            <a:r>
              <a:rPr lang="en-US" dirty="0" err="1" smtClean="0"/>
              <a:t>soutenir</a:t>
            </a:r>
            <a:r>
              <a:rPr lang="en-US" dirty="0" smtClean="0"/>
              <a:t> la </a:t>
            </a:r>
            <a:r>
              <a:rPr lang="en-US" dirty="0" err="1" smtClean="0"/>
              <a:t>séparation</a:t>
            </a:r>
            <a:r>
              <a:rPr lang="en-US" dirty="0" smtClean="0"/>
              <a:t> de </a:t>
            </a:r>
            <a:r>
              <a:rPr lang="en-US" dirty="0" err="1" smtClean="0"/>
              <a:t>l’État</a:t>
            </a:r>
            <a:r>
              <a:rPr lang="en-US" dirty="0" smtClean="0"/>
              <a:t> et </a:t>
            </a:r>
            <a:r>
              <a:rPr lang="en-US" dirty="0" err="1" smtClean="0"/>
              <a:t>l’Église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Voltaire </a:t>
            </a:r>
            <a:r>
              <a:rPr lang="en-US" dirty="0" err="1" smtClean="0"/>
              <a:t>satirisait</a:t>
            </a:r>
            <a:r>
              <a:rPr lang="en-US" dirty="0" smtClean="0"/>
              <a:t> les institutions de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smtClean="0"/>
              <a:t>époque.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voulait</a:t>
            </a:r>
            <a:r>
              <a:rPr lang="en-US" dirty="0" smtClean="0"/>
              <a:t> la </a:t>
            </a:r>
            <a:r>
              <a:rPr lang="en-US" dirty="0" err="1" smtClean="0"/>
              <a:t>tolérance</a:t>
            </a:r>
            <a:r>
              <a:rPr lang="en-US" dirty="0" smtClean="0"/>
              <a:t> </a:t>
            </a:r>
            <a:r>
              <a:rPr lang="en-US" dirty="0" err="1" smtClean="0"/>
              <a:t>religieuse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idéal</a:t>
            </a:r>
            <a:r>
              <a:rPr lang="en-US" dirty="0" smtClean="0"/>
              <a:t> </a:t>
            </a:r>
            <a:r>
              <a:rPr lang="en-US" dirty="0" err="1" smtClean="0"/>
              <a:t>politique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etait</a:t>
            </a:r>
            <a:r>
              <a:rPr lang="en-US" dirty="0" smtClean="0"/>
              <a:t> la </a:t>
            </a:r>
            <a:r>
              <a:rPr lang="en-US" dirty="0" err="1" smtClean="0"/>
              <a:t>monarchie</a:t>
            </a:r>
            <a:r>
              <a:rPr lang="en-US" dirty="0" smtClean="0"/>
              <a:t> </a:t>
            </a:r>
            <a:r>
              <a:rPr lang="en-US" dirty="0" err="1" smtClean="0"/>
              <a:t>constitutionnelle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voltair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33" y="1904999"/>
            <a:ext cx="2585156" cy="438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L’importance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satire de la </a:t>
            </a:r>
            <a:r>
              <a:rPr lang="en-US" dirty="0" err="1" smtClean="0"/>
              <a:t>philosophie</a:t>
            </a:r>
            <a:r>
              <a:rPr lang="en-US" dirty="0" smtClean="0"/>
              <a:t> </a:t>
            </a:r>
            <a:r>
              <a:rPr lang="en-US" dirty="0" err="1" smtClean="0"/>
              <a:t>optimiste</a:t>
            </a:r>
            <a:r>
              <a:rPr lang="en-US" dirty="0" smtClean="0"/>
              <a:t> de Leibniz.</a:t>
            </a:r>
            <a:endParaRPr lang="en-US" dirty="0"/>
          </a:p>
        </p:txBody>
      </p:sp>
      <p:pic>
        <p:nvPicPr>
          <p:cNvPr id="4" name="Picture 3" descr="mend-our-broken-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832088"/>
            <a:ext cx="5600700" cy="3514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Où</a:t>
            </a:r>
            <a:r>
              <a:rPr lang="en-US" dirty="0" smtClean="0"/>
              <a:t> se </a:t>
            </a:r>
            <a:r>
              <a:rPr lang="en-US" dirty="0" err="1" smtClean="0"/>
              <a:t>trouve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eldorado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825" r="-4825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dorado 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574" r="-11574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n’y</a:t>
            </a:r>
            <a:r>
              <a:rPr lang="en-US" dirty="0" smtClean="0"/>
              <a:t> a pas des </a:t>
            </a:r>
            <a:r>
              <a:rPr lang="en-US" dirty="0" err="1" smtClean="0"/>
              <a:t>souffrances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L’argent</a:t>
            </a:r>
            <a:r>
              <a:rPr lang="en-US" dirty="0" smtClean="0"/>
              <a:t> </a:t>
            </a:r>
            <a:r>
              <a:rPr lang="en-US" dirty="0" err="1" smtClean="0"/>
              <a:t>n’existe</a:t>
            </a:r>
            <a:r>
              <a:rPr lang="en-US" dirty="0" smtClean="0"/>
              <a:t> pas.</a:t>
            </a:r>
          </a:p>
          <a:p>
            <a:r>
              <a:rPr lang="en-US" dirty="0" smtClean="0"/>
              <a:t>Tout le monde </a:t>
            </a:r>
            <a:r>
              <a:rPr lang="en-US" dirty="0" err="1" smtClean="0"/>
              <a:t>croit</a:t>
            </a:r>
            <a:r>
              <a:rPr lang="en-US" dirty="0" smtClean="0"/>
              <a:t> en </a:t>
            </a:r>
            <a:r>
              <a:rPr lang="en-US" dirty="0" err="1" smtClean="0"/>
              <a:t>Dieu</a:t>
            </a:r>
            <a:r>
              <a:rPr lang="en-US" dirty="0" smtClean="0"/>
              <a:t>. Un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  <a:r>
              <a:rPr lang="en-US" dirty="0" err="1" smtClean="0"/>
              <a:t>Dieu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tribunaux</a:t>
            </a:r>
            <a:r>
              <a:rPr lang="en-US" dirty="0" smtClean="0"/>
              <a:t> et les prisons </a:t>
            </a:r>
            <a:r>
              <a:rPr lang="en-US" dirty="0" err="1" smtClean="0"/>
              <a:t>n’existent</a:t>
            </a:r>
            <a:r>
              <a:rPr lang="en-US" dirty="0" smtClean="0"/>
              <a:t> pas.</a:t>
            </a:r>
          </a:p>
          <a:p>
            <a:r>
              <a:rPr lang="en-US" dirty="0" smtClean="0"/>
              <a:t>Des </a:t>
            </a:r>
            <a:r>
              <a:rPr lang="en-US" dirty="0" err="1" smtClean="0"/>
              <a:t>écoles</a:t>
            </a:r>
            <a:r>
              <a:rPr lang="en-US" dirty="0" smtClean="0"/>
              <a:t> pour la science et la </a:t>
            </a:r>
            <a:r>
              <a:rPr lang="en-US" dirty="0" err="1" smtClean="0"/>
              <a:t>philosophie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gemmes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considerées</a:t>
            </a:r>
            <a:r>
              <a:rPr lang="en-US" dirty="0" smtClean="0"/>
              <a:t> </a:t>
            </a:r>
            <a:r>
              <a:rPr lang="en-US" dirty="0" err="1" smtClean="0"/>
              <a:t>cailloux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L’asbondance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 habitants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heureux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L’égalité</a:t>
            </a:r>
            <a:r>
              <a:rPr lang="en-US" dirty="0" smtClean="0"/>
              <a:t> des sexes.</a:t>
            </a:r>
          </a:p>
          <a:p>
            <a:r>
              <a:rPr lang="en-US" dirty="0" err="1" smtClean="0"/>
              <a:t>Idéalisme</a:t>
            </a:r>
            <a:r>
              <a:rPr lang="en-US" dirty="0" smtClean="0"/>
              <a:t> </a:t>
            </a:r>
            <a:r>
              <a:rPr lang="en-US" dirty="0" err="1" smtClean="0"/>
              <a:t>exagéré</a:t>
            </a:r>
            <a:r>
              <a:rPr lang="en-US" dirty="0" smtClean="0"/>
              <a:t>, </a:t>
            </a:r>
            <a:r>
              <a:rPr lang="en-US" dirty="0" err="1" smtClean="0"/>
              <a:t>trop</a:t>
            </a:r>
            <a:r>
              <a:rPr lang="en-US" dirty="0" smtClean="0"/>
              <a:t> parfait.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dorado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93" r="-209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141</TotalTime>
  <Words>132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Travelogue</vt:lpstr>
      <vt:lpstr>El Dorado</vt:lpstr>
      <vt:lpstr>Le Contexte</vt:lpstr>
      <vt:lpstr>L’importance de ce projet</vt:lpstr>
      <vt:lpstr>Où se trouve?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Eldorado</dc:title>
  <dc:creator>Javier Jesus Macossay Hernandez</dc:creator>
  <cp:lastModifiedBy>Javier Jesus Macossay Hernandez</cp:lastModifiedBy>
  <cp:revision>51</cp:revision>
  <dcterms:created xsi:type="dcterms:W3CDTF">2018-01-24T12:24:35Z</dcterms:created>
  <dcterms:modified xsi:type="dcterms:W3CDTF">2018-01-24T13:17:59Z</dcterms:modified>
</cp:coreProperties>
</file>