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9/1/14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9/1/14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Julian, </a:t>
            </a:r>
            <a:r>
              <a:rPr lang="en-US" dirty="0" err="1" smtClean="0"/>
              <a:t>Reegan</a:t>
            </a:r>
            <a:r>
              <a:rPr lang="en-US" dirty="0" smtClean="0"/>
              <a:t>, Dian, and Javier</a:t>
            </a:r>
          </a:p>
          <a:p>
            <a:r>
              <a:rPr lang="en-US" dirty="0" smtClean="0"/>
              <a:t>French 220</a:t>
            </a:r>
          </a:p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culturel</a:t>
            </a:r>
            <a:r>
              <a:rPr lang="en-US" dirty="0" smtClean="0"/>
              <a:t> #1 </a:t>
            </a:r>
            <a:r>
              <a:rPr lang="en-US" dirty="0" err="1" smtClean="0"/>
              <a:t>sur</a:t>
            </a:r>
            <a:r>
              <a:rPr lang="en-US" dirty="0" smtClean="0"/>
              <a:t> Paris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9" y="988328"/>
            <a:ext cx="4969132" cy="30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advantages at </a:t>
            </a:r>
            <a:r>
              <a:rPr lang="en-US" dirty="0" err="1" smtClean="0"/>
              <a:t>inconvénients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8718"/>
            <a:ext cx="7620000" cy="4552081"/>
          </a:xfrm>
        </p:spPr>
        <p:txBody>
          <a:bodyPr/>
          <a:lstStyle/>
          <a:p>
            <a:r>
              <a:rPr lang="en-US" dirty="0" smtClean="0"/>
              <a:t>Beaucoup des </a:t>
            </a:r>
            <a:r>
              <a:rPr lang="fr-FR" dirty="0" smtClean="0"/>
              <a:t>événements sont gratuit. 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connaître</a:t>
            </a:r>
            <a:r>
              <a:rPr lang="en-US" dirty="0" smtClean="0"/>
              <a:t> de </a:t>
            </a:r>
            <a:r>
              <a:rPr lang="en-US" dirty="0" err="1" smtClean="0"/>
              <a:t>personnes</a:t>
            </a:r>
            <a:r>
              <a:rPr lang="en-US" dirty="0" smtClean="0"/>
              <a:t>. </a:t>
            </a:r>
            <a:r>
              <a:rPr lang="en-US" dirty="0" err="1" smtClean="0"/>
              <a:t>C’est</a:t>
            </a:r>
            <a:r>
              <a:rPr lang="en-US" dirty="0" smtClean="0"/>
              <a:t> un </a:t>
            </a:r>
            <a:r>
              <a:rPr lang="fr-FR" dirty="0"/>
              <a:t>événement </a:t>
            </a:r>
            <a:r>
              <a:rPr lang="fr-FR" dirty="0" smtClean="0"/>
              <a:t>très social. </a:t>
            </a:r>
            <a:endParaRPr lang="en-US" dirty="0" smtClean="0"/>
          </a:p>
          <a:p>
            <a:r>
              <a:rPr lang="en-US" dirty="0" err="1" smtClean="0"/>
              <a:t>Apprendre</a:t>
            </a:r>
            <a:r>
              <a:rPr lang="en-US" dirty="0" smtClean="0"/>
              <a:t> de </a:t>
            </a:r>
            <a:r>
              <a:rPr lang="en-US" dirty="0" err="1" smtClean="0"/>
              <a:t>l’histoire</a:t>
            </a:r>
            <a:r>
              <a:rPr lang="en-US" dirty="0" smtClean="0"/>
              <a:t> et culture.</a:t>
            </a:r>
          </a:p>
          <a:p>
            <a:endParaRPr lang="en-US" dirty="0"/>
          </a:p>
          <a:p>
            <a:r>
              <a:rPr lang="en-US" dirty="0" smtClean="0"/>
              <a:t>Trop des </a:t>
            </a:r>
            <a:r>
              <a:rPr lang="en-US" dirty="0" err="1" smtClean="0"/>
              <a:t>personnes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musées</a:t>
            </a:r>
            <a:r>
              <a:rPr lang="en-US" dirty="0" smtClean="0"/>
              <a:t>.</a:t>
            </a:r>
          </a:p>
          <a:p>
            <a:r>
              <a:rPr lang="fr-FR" dirty="0" smtClean="0"/>
              <a:t>Dangereux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Pickpocket.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L’événement a commencé en France dans l’année de 1984. </a:t>
            </a:r>
            <a:endParaRPr lang="en-US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Conseil Européen a installé les Journée européennes du patrimoine dans l’année de 1991.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16" y="2243387"/>
            <a:ext cx="288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Lieux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peux</a:t>
            </a:r>
            <a:r>
              <a:rPr lang="en-US" dirty="0" smtClean="0"/>
              <a:t> </a:t>
            </a:r>
            <a:r>
              <a:rPr lang="en-US" dirty="0" err="1" smtClean="0"/>
              <a:t>visiter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Ces jours les français peuvent visiter leur patrimoine national, monuments, églises, théâtres, châteaux, palais de justice, des banques, etc.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62" y="2950480"/>
            <a:ext cx="3725388" cy="37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0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Demeures</a:t>
            </a:r>
            <a:r>
              <a:rPr lang="en-US" dirty="0" smtClean="0"/>
              <a:t> </a:t>
            </a:r>
            <a:r>
              <a:rPr lang="en-US" dirty="0" err="1" smtClean="0"/>
              <a:t>privées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Plus de </a:t>
            </a:r>
            <a:r>
              <a:rPr lang="en-US" dirty="0" err="1" smtClean="0"/>
              <a:t>propriétaires</a:t>
            </a:r>
            <a:r>
              <a:rPr lang="en-US" dirty="0" smtClean="0"/>
              <a:t> </a:t>
            </a:r>
            <a:r>
              <a:rPr lang="en-US" dirty="0" err="1" smtClean="0"/>
              <a:t>prives</a:t>
            </a:r>
            <a:r>
              <a:rPr lang="en-US" dirty="0" smtClean="0"/>
              <a:t> se </a:t>
            </a:r>
            <a:r>
              <a:rPr lang="en-US" dirty="0" err="1" smtClean="0"/>
              <a:t>lancent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opération</a:t>
            </a:r>
            <a:r>
              <a:rPr lang="en-US" dirty="0" smtClean="0"/>
              <a:t> pour </a:t>
            </a:r>
            <a:r>
              <a:rPr lang="en-US" dirty="0" err="1" smtClean="0"/>
              <a:t>présenter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patrimoine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07" y="2819761"/>
            <a:ext cx="4841340" cy="33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Hôtel</a:t>
            </a:r>
            <a:r>
              <a:rPr lang="en-US" dirty="0" smtClean="0"/>
              <a:t> </a:t>
            </a:r>
            <a:r>
              <a:rPr lang="en-US" dirty="0" err="1" smtClean="0"/>
              <a:t>d’Albret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40" y="1827607"/>
            <a:ext cx="5478344" cy="41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Hôtel</a:t>
            </a:r>
            <a:r>
              <a:rPr lang="en-US" dirty="0" smtClean="0"/>
              <a:t> de </a:t>
            </a:r>
            <a:r>
              <a:rPr lang="en-US" dirty="0" err="1" smtClean="0"/>
              <a:t>Lamoignon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60" b="2960"/>
          <a:stretch>
            <a:fillRect/>
          </a:stretch>
        </p:blipFill>
        <p:spPr>
          <a:xfrm>
            <a:off x="457200" y="1657074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856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Palais</a:t>
            </a:r>
            <a:r>
              <a:rPr lang="en-US" dirty="0" smtClean="0"/>
              <a:t> de </a:t>
            </a:r>
            <a:r>
              <a:rPr lang="en-US" dirty="0" err="1" smtClean="0"/>
              <a:t>l’Élisée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50" b="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34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Palais</a:t>
            </a:r>
            <a:r>
              <a:rPr lang="en-US" dirty="0" smtClean="0"/>
              <a:t> Bourbon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637" r="1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97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Palais</a:t>
            </a:r>
            <a:r>
              <a:rPr lang="en-US" dirty="0" smtClean="0"/>
              <a:t> du Luxembourg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12838" r="128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0113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73</TotalTime>
  <Words>141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PowerPoint Presentation</vt:lpstr>
      <vt:lpstr>Histoire</vt:lpstr>
      <vt:lpstr>Lieux qu’on peux visiter </vt:lpstr>
      <vt:lpstr>Demeures privées</vt:lpstr>
      <vt:lpstr>Hôtel d’Albret</vt:lpstr>
      <vt:lpstr>Hôtel de Lamoignon</vt:lpstr>
      <vt:lpstr>Palais de l’Élisée</vt:lpstr>
      <vt:lpstr>Palais Bourbon</vt:lpstr>
      <vt:lpstr>Palais du Luxembourg</vt:lpstr>
      <vt:lpstr>Les advantages at inconvénients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Journées du Patrimoine</dc:title>
  <dc:creator>Javier Macossay-Hernandez</dc:creator>
  <cp:lastModifiedBy>Javier Macossay-Hernandez</cp:lastModifiedBy>
  <cp:revision>10</cp:revision>
  <dcterms:created xsi:type="dcterms:W3CDTF">2014-09-02T01:13:30Z</dcterms:created>
  <dcterms:modified xsi:type="dcterms:W3CDTF">2014-09-02T02:26:37Z</dcterms:modified>
</cp:coreProperties>
</file>