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6918d4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6918d4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6918d4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6918d4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6918d42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6918d42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6918d4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6918d4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RecursiveTask forks and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RecursiveAction only forks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76918d4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76918d4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76918d4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76918d4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6918d42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76918d4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6918d4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76918d4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76918d4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76918d4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08ad19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708ad19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708ad19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708ad19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6918d4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6918d4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6918d4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6918d4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76918d42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76918d42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6918d4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6918d4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want to increase pixel value by 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76918d4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76918d4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do this to allow user to interact with the GUI while something is executing in background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76918d42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76918d42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spin up a thread everytime? Memory issues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6918d4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76918d4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happens when the queue is full and a task gets submitted to the threadpool?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Fork/Join Framework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Thread Pools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310975" y="721750"/>
            <a:ext cx="25719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Non-blocking Queue   →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Blocking Queue   →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882875" y="721750"/>
            <a:ext cx="25719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OOM Error</a:t>
            </a:r>
            <a:endParaRPr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RejectedExecutionException</a:t>
            </a:r>
            <a:endParaRPr>
              <a:solidFill>
                <a:srgbClr val="EA9999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" y="1692200"/>
            <a:ext cx="8444401" cy="2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ForkJoinPool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6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implementation of the ExecutorService interface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for work stealing (from other thread’s deque)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Great for divide &amp; conquer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0" y="2571746"/>
            <a:ext cx="6222525" cy="230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 flipH="1">
            <a:off x="5993250" y="2988575"/>
            <a:ext cx="919800" cy="582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23"/>
          <p:cNvSpPr txBox="1"/>
          <p:nvPr/>
        </p:nvSpPr>
        <p:spPr>
          <a:xfrm>
            <a:off x="7054625" y="2461650"/>
            <a:ext cx="1581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deque containing subtasks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Fork &amp; Join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100"/>
            <a:ext cx="4135325" cy="27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350" y="1579100"/>
            <a:ext cx="3943616" cy="2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0" y="78650"/>
            <a:ext cx="4783449" cy="50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599650" y="283125"/>
            <a:ext cx="3138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Divide &amp; Conquer</a:t>
            </a:r>
            <a:endParaRPr b="1" sz="1900">
              <a:solidFill>
                <a:schemeClr val="dk1"/>
              </a:solidFill>
            </a:endParaRPr>
          </a:p>
        </p:txBody>
      </p:sp>
      <p:cxnSp>
        <p:nvCxnSpPr>
          <p:cNvPr id="142" name="Google Shape;142;p25"/>
          <p:cNvCxnSpPr/>
          <p:nvPr/>
        </p:nvCxnSpPr>
        <p:spPr>
          <a:xfrm rot="10800000">
            <a:off x="2901875" y="4647975"/>
            <a:ext cx="377700" cy="70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5"/>
          <p:cNvSpPr txBox="1"/>
          <p:nvPr/>
        </p:nvSpPr>
        <p:spPr>
          <a:xfrm>
            <a:off x="3279575" y="4467150"/>
            <a:ext cx="2320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Here, it only forks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540550" y="1793125"/>
            <a:ext cx="3256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RecursiveTask → Returns Values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RecursiveAction </a:t>
            </a:r>
            <a:r>
              <a:rPr lang="en" sz="1500">
                <a:solidFill>
                  <a:schemeClr val="dk1"/>
                </a:solidFill>
              </a:rPr>
              <a:t>→ Returns nothing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Work Stealing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88" y="1178000"/>
            <a:ext cx="715022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Work Stealing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79100"/>
            <a:ext cx="71628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Work Stealing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75" y="1193700"/>
            <a:ext cx="79438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What does the ForkJoinPool solve?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Utilizing multi-core systems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Idle threads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 stealing allows idle threads to take work from the tail of another thread’s deque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allows for faster &amp; more efficient computation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CompletableFuture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Runs with ForkJoinPool by default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device doesn’t support parallelism then it falls back to ThreadPerTaskExecutor (spins up new threads and run them)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set where it runs if you need more control over the execution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63" y="2912425"/>
            <a:ext cx="4297000" cy="13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38" y="2912425"/>
            <a:ext cx="4123275" cy="1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Key Takeaways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IO-bound vs CPU-bound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Thread pools help with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Fork Join Pool utilizes multi-core hardware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Completable Futures run with ForkJoinPool by default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should change the pool if you want more control on its execution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What you’ll learn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Concurrency </a:t>
            </a:r>
            <a:r>
              <a:rPr lang="en" sz="1900"/>
              <a:t>vs</a:t>
            </a:r>
            <a:r>
              <a:rPr lang="en" sz="1900">
                <a:solidFill>
                  <a:schemeClr val="dk1"/>
                </a:solidFill>
              </a:rPr>
              <a:t> Parallelism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IO Bound </a:t>
            </a:r>
            <a:r>
              <a:rPr lang="en" sz="1900"/>
              <a:t>vs</a:t>
            </a:r>
            <a:r>
              <a:rPr lang="en" sz="1900">
                <a:solidFill>
                  <a:schemeClr val="dk1"/>
                </a:solidFill>
              </a:rPr>
              <a:t> CPU Bound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Thread Pools 101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Divide &amp; Conquer </a:t>
            </a:r>
            <a:r>
              <a:rPr lang="en" sz="1900"/>
              <a:t>with</a:t>
            </a:r>
            <a:r>
              <a:rPr lang="en" sz="1900">
                <a:solidFill>
                  <a:schemeClr val="dk1"/>
                </a:solidFill>
              </a:rPr>
              <a:t> Fork/Join Framework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Concurrency vs Parallelism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2388" y="1934700"/>
            <a:ext cx="570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Concurrency  -  dealing with lots of things at once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22388" y="2897150"/>
            <a:ext cx="570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Parallelism  -  doing lots of things at once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1500475"/>
            <a:ext cx="2332825" cy="280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Concurrency vs Parallelism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494491" y="1278751"/>
            <a:ext cx="1919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Parallelism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844738" y="1278739"/>
            <a:ext cx="1919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Concurrency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5" y="1879650"/>
            <a:ext cx="1784225" cy="30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225" y="1880451"/>
            <a:ext cx="3199639" cy="30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Concurrency vs Parallelism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00" y="1789951"/>
            <a:ext cx="3842850" cy="30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323026" y="1163988"/>
            <a:ext cx="3701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Concurrent &amp; </a:t>
            </a:r>
            <a:r>
              <a:rPr lang="en" sz="1800">
                <a:solidFill>
                  <a:schemeClr val="dk1"/>
                </a:solidFill>
              </a:rPr>
              <a:t>Parallel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Where concurrency doesn’t help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1693" r="5248" t="0"/>
          <a:stretch/>
        </p:blipFill>
        <p:spPr>
          <a:xfrm>
            <a:off x="220200" y="1233050"/>
            <a:ext cx="46087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277300" y="1392050"/>
            <a:ext cx="35550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425" y="1906500"/>
            <a:ext cx="3932750" cy="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When concurrency helps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00" y="1138675"/>
            <a:ext cx="29344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105350" y="1370063"/>
            <a:ext cx="44514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Need different info from different APIs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Process blocks until API returns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API calls runs sequentially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0E0E3"/>
                </a:solidFill>
              </a:rPr>
              <a:t>* If order matters (e.g. API 3 depends on output of API 2) then </a:t>
            </a:r>
            <a:r>
              <a:rPr i="1" lang="en" sz="1600">
                <a:solidFill>
                  <a:srgbClr val="D0E0E3"/>
                </a:solidFill>
              </a:rPr>
              <a:t>those should not be run concurrently</a:t>
            </a:r>
            <a:endParaRPr i="1" sz="1600">
              <a:solidFill>
                <a:srgbClr val="D0E0E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Thread Pools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311700"/>
            <a:ext cx="7943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Thread Pools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" y="1692200"/>
            <a:ext cx="8444401" cy="2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