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736ef07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736ef07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of the best modifications to the codebase are deletions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0736ef07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0736ef07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0736ef07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0736ef07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bumps in pom.xml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0736ef07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0736ef07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0736ef0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0736ef0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736ef0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736ef0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Readability = 4 spaces or 2 spaces in js, etc.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0736ef07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0736ef0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0736ef07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0736ef07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0736ef0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0736ef0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0736ef0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0736ef0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should be ~ 200 lines of code &amp; easy for a reviewer to digest  –  also leads to faster approvals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 “bug fix” is not helpful for future code archeologist – include what is being changed and why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code reviews at google are reviewed by 1 reviewer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include pre-commit linters &amp; sonar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0736ef0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0736ef0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0736ef07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0736ef07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83102" y="1469250"/>
            <a:ext cx="65778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00FFFF"/>
                </a:solidFill>
              </a:rPr>
              <a:t>Code Review</a:t>
            </a:r>
            <a:endParaRPr sz="56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Behavioral changes, Improvements &amp; Optimization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44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Is the change </a:t>
            </a:r>
            <a:r>
              <a:rPr lang="en">
                <a:solidFill>
                  <a:schemeClr val="dk1"/>
                </a:solidFill>
              </a:rPr>
              <a:t>necessary?</a:t>
            </a: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Does the change improve the codebase?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2320100"/>
            <a:ext cx="365761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Bug Fixes</a:t>
            </a:r>
            <a:r>
              <a:rPr lang="en">
                <a:solidFill>
                  <a:srgbClr val="FFFF00"/>
                </a:solidFill>
              </a:rPr>
              <a:t> &amp; Rollbacks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Should focus solely on fixing the indicated bug &amp; updating the associated tests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Should not address “other issues”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Increases the size of the PR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This increases difficulty in performing regression test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 as small and atomic as possible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Refactorings &amp; Large-Scale Changes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Check for correctness &amp; applicability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Limit comments &amp; only flag concerns specific to your code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TLDR;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Code review has many benefits, including ensuring code correctness, comprehension &amp; consistency across a codebase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Optimize for the reader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Provide opportunity for critical feedback while remaining professional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Code review is important for knowledge sharing throughout an organization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Automation is critical for scaling the process (pre-commit linters)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code review itself provides a historical record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Code is a liability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Maintenance task for someone else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Duplicated code is not only wasted effort but cost more in time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“If you’re writing it from scratch, you’re doing it wrong”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3 Aspects of Reviews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Correctness and </a:t>
            </a:r>
            <a:r>
              <a:rPr lang="en">
                <a:solidFill>
                  <a:schemeClr val="dk1"/>
                </a:solidFill>
              </a:rPr>
              <a:t>comprehension check - code does what the author claims it does</a:t>
            </a: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Approval from code owners</a:t>
            </a: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Approval from someone with language “readability”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Readability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75" y="1555475"/>
            <a:ext cx="65532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375" y="3070075"/>
            <a:ext cx="64770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Readability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200" y="1245500"/>
            <a:ext cx="64770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825" y="3061000"/>
            <a:ext cx="7629525" cy="1543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>
            <a:off x="4498625" y="2123625"/>
            <a:ext cx="15600" cy="802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Code Review Benefits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Checks code correctness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Ensure the code change is comprehensible to other engineers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Enforce consistency across the codebase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Psychologically promotes team ownership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Enables knowledge sharing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Provides a historical record of the code review itself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Code Review Best Practices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 polite and professional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Write small changes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Write good change descriptions – what &amp; why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Keep reviewers to a minimum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Automate when possible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4 Types of Code Reviews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Greenfield reviews &amp; new feature development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Behavioral changes, improvements, and optimization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Bug fixes &amp; rollbacks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Refactorings &amp; large-scale changes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Greenfield Reviews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Will it be easier to </a:t>
            </a:r>
            <a:r>
              <a:rPr lang="en">
                <a:solidFill>
                  <a:schemeClr val="dk1"/>
                </a:solidFill>
              </a:rPr>
              <a:t>maintain</a:t>
            </a:r>
            <a:r>
              <a:rPr lang="en">
                <a:solidFill>
                  <a:schemeClr val="dk1"/>
                </a:solidFill>
              </a:rPr>
              <a:t> as time and scale changes the underlying assumptions?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Tests that fail when assumptions change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Sufficiently commented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