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7fdfe08c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7fdfe08c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7fdfe08c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7fdfe08c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7fdfe08c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7fdfe08c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7fdfe08c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7fdfe08c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7fdfe08c5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7fdfe08c5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sacabo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HUella ecológica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una web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203875"/>
            <a:ext cx="8520600" cy="8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s" sz="1207">
                <a:latin typeface="Comic Sans MS"/>
                <a:ea typeface="Comic Sans MS"/>
                <a:cs typeface="Comic Sans MS"/>
                <a:sym typeface="Comic Sans MS"/>
              </a:rPr>
              <a:t>Sostenibilidad aplicada al Sistema Productivo</a:t>
            </a:r>
            <a:endParaRPr i="1" sz="12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s" sz="1207">
                <a:latin typeface="Comic Sans MS"/>
                <a:ea typeface="Comic Sans MS"/>
                <a:cs typeface="Comic Sans MS"/>
                <a:sym typeface="Comic Sans MS"/>
              </a:rPr>
              <a:t>1º DAW</a:t>
            </a:r>
            <a:endParaRPr i="1" sz="12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s" sz="1207">
                <a:latin typeface="Comic Sans MS"/>
                <a:ea typeface="Comic Sans MS"/>
                <a:cs typeface="Comic Sans MS"/>
                <a:sym typeface="Comic Sans MS"/>
              </a:rPr>
              <a:t>Javier Manzano Oliveros</a:t>
            </a:r>
            <a:endParaRPr i="1" sz="12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s" sz="1207">
                <a:latin typeface="Comic Sans MS"/>
                <a:ea typeface="Comic Sans MS"/>
                <a:cs typeface="Comic Sans MS"/>
                <a:sym typeface="Comic Sans MS"/>
              </a:rPr>
              <a:t>Víctor Manuel Ridao Chaves</a:t>
            </a:r>
            <a:endParaRPr i="1" sz="1207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i="1" lang="es" sz="1207">
                <a:latin typeface="Comic Sans MS"/>
                <a:ea typeface="Comic Sans MS"/>
                <a:cs typeface="Comic Sans MS"/>
                <a:sym typeface="Comic Sans MS"/>
              </a:rPr>
              <a:t>José Nogales López</a:t>
            </a:r>
            <a:endParaRPr i="1" sz="1207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55600"/>
            <a:ext cx="8577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4300"/>
              <a:t>ÍNDICE</a:t>
            </a:r>
            <a:endParaRPr i="1" sz="43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89600"/>
            <a:ext cx="3762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mic Sans MS"/>
              <a:buAutoNum type="arabicPeriod"/>
            </a:pPr>
            <a:r>
              <a:rPr b="1" i="1" lang="es" sz="17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Uso del Edge Computing.</a:t>
            </a:r>
            <a:endParaRPr b="1" i="1" sz="17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mic Sans MS"/>
              <a:buAutoNum type="arabicPeriod"/>
            </a:pPr>
            <a:r>
              <a:rPr b="1" i="1" lang="es" sz="17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Reducción del consumo de la CPU.</a:t>
            </a:r>
            <a:endParaRPr b="1" i="1" sz="17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Comic Sans MS"/>
              <a:buAutoNum type="arabicPeriod"/>
            </a:pPr>
            <a:r>
              <a:rPr b="1" i="1" lang="es" sz="17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Optimizar aplicaciones móviles.</a:t>
            </a:r>
            <a:endParaRPr b="1" i="1" sz="17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285750" y="356275"/>
            <a:ext cx="8572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s"/>
              <a:t>USO DE EDGE COMPUTING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472075" y="2582275"/>
            <a:ext cx="36285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PROBLEMAS:</a:t>
            </a: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Alto consumo de energía.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Alta latencia de datos.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Impacto ambiental negativo.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417800" y="2582275"/>
            <a:ext cx="4440600" cy="2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SOLUCIONES:</a:t>
            </a:r>
            <a:endParaRPr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Procesamiento en servidores cercanos.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Uso de redes de distribución.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Uso propio de caché.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5750" y="356275"/>
            <a:ext cx="8572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Reducir el consumo de la CPU del usuario.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472075" y="2401000"/>
            <a:ext cx="36285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PROBLEMAS:</a:t>
            </a: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Aplicaciones exigentes.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Videojuegos con grandes cargas.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Riesgo para componentes.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4417800" y="2401000"/>
            <a:ext cx="44406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SOLUCIONES:</a:t>
            </a:r>
            <a:endParaRPr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Optimización del código.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Disminuir animaciones y efectos.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Uso de CSS en vez de JavaScript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285750" y="356275"/>
            <a:ext cx="8572500" cy="15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Optimización de aplicaciones para teléfonos móviles.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72075" y="2093450"/>
            <a:ext cx="36285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PROBLEMAS:</a:t>
            </a:r>
            <a:endParaRPr sz="20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Mala optimización para móviles.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Consumo elevado de datos y batería.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Sobrecalentamiento de servidores.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417800" y="2093575"/>
            <a:ext cx="4440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0000FF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SOLUCIONES:</a:t>
            </a:r>
            <a:endParaRPr sz="2000">
              <a:solidFill>
                <a:srgbClr val="0000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Desarrollo Mobile-First.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Carga selectiva de contenido.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omic Sans MS"/>
              <a:buChar char="-"/>
            </a:pPr>
            <a:r>
              <a:rPr lang="es" sz="2000">
                <a:solidFill>
                  <a:schemeClr val="accen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Optimización de imágenes y vídeos.</a:t>
            </a:r>
            <a:endParaRPr sz="2000">
              <a:solidFill>
                <a:schemeClr val="accen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and white sign that says the end (proporcionado por Tenor)"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325" y="198075"/>
            <a:ext cx="4673775" cy="46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