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0CD59-2F69-CD7C-7E76-361F5F60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07E5D-14B4-F187-185A-8C855DB9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57FD5-5846-E8F6-03DB-185A6AA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B4E3E-FDC3-F21D-B03D-623616E2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DCFDA-04FD-BDDB-AC17-4F597905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DF00-831F-6E7B-35E6-2D074363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F43A6-3AF5-92B1-87AB-C002F4D6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C00B4-F4FD-AF63-B99F-E69B559B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66EF6-D08A-DD0C-FD51-525B1E59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350FA-7025-B064-C0F7-D0262D49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90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546EE0-0495-840A-1543-807EE9883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46FFDE-7900-8FA4-33DD-0F749A47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A880F-66C7-813A-DD21-0832149F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98DBF-93DE-43F8-847C-8D131019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57F87-A9B0-CD4F-D4C3-EA46069D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980F-5C61-383B-F5FD-6E90F09B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00EFE-D68F-F05E-A6CD-389BEC6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97400-9524-BC92-5372-436B85BA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6F53F-78DF-004A-5719-D843D37E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196AC-15D4-5D39-6B8E-74E11DA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7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404F-E777-04CF-FE32-23C542B4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2CB29E-816F-BEB1-DB56-72C4D5BA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2017B-88EE-F0AA-8343-E520576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DC093-5E9E-DA96-F843-0DD27F10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BED65-9772-4C59-CCF9-D7B7AD13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97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E8633-488B-FBF1-81C4-D6EF0179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DE7DA-B5A8-4F48-04EA-63B18DCD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48EE-1D82-C17A-E0D3-EC41D4BA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84BA5-0561-1A04-A03D-1486FCF9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636545-03D3-46D8-5F49-4F53993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0C122-C7DD-DA0C-418D-651450D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8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8E6A4-7FCA-3C85-5546-59C0CDC1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C4ECD-8DC2-D302-3DA8-63D2CB6B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75F811-D606-345B-46CC-C9C2C27C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2EB86D-3874-7669-CE8A-C80BC7EC1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703D10-7B19-A25F-F51E-EDED4C14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4803FE-3777-CEBC-34D0-36FBA2D4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CDDA73-67C3-1280-A7CE-4F8AE1A2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F35D8B-D749-3B03-302C-10AD7EEA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D727C-B469-6358-2F71-E0722FA3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BA3942-C4CE-7DC2-ABFB-0C2FCB1E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636399-D0A4-500F-3A4B-3492CBC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843AC8-9D81-9BC9-B936-36E973FC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3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CC61EA-01EC-CB25-C5F1-CA7D923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0F3188-20AA-AB84-86D1-EC6269D0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0A8804-4A18-F60F-A7F0-F4B8C47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1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C4687-62BE-B0FA-DF90-CE15B8C6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A456B-8F91-8C54-1201-44D1233E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0A06-CDA1-58F1-8B51-C404EB3F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67286-CA8E-EDAF-1D78-D231825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2966F-F681-8D12-14E8-DAF057CD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3492D-3BF3-F5DD-AC36-524C1F3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93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C498A-16CD-1F83-53BA-A7AEB65D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52F093-64E5-D1B4-6BA3-691F906E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51C1B6-6FAD-6A1E-F4CF-F0BB1022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E7A96-3692-8DCC-52CC-1CAC1C8B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45386-59B3-3301-2E53-8CDDF754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ECDD3-24E7-368B-6B8A-2EEE2930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1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F36840-03D6-6204-0CA7-7CEF8C55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C51EB-3370-9743-A8E9-42161574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10F3B-3BED-19E5-7D37-B6E74E33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D363-8620-45B2-B7A6-D21C798660E7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FD0B5-5763-6DF5-6101-3F34A35A6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3E716-13FD-FEA9-6F97-D0301C362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7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3592-B205-BACD-B3CF-97F1F870D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Framework para escalar SCRUM</a:t>
            </a:r>
            <a:br>
              <a:rPr lang="es-ES" dirty="0"/>
            </a:br>
            <a:r>
              <a:rPr lang="es-ES" dirty="0"/>
              <a:t>LEES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0CA6A-D9FD-7366-BBCF-21DDC0A9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1"/>
            <a:ext cx="9282545" cy="3041072"/>
          </a:xfrm>
        </p:spPr>
        <p:txBody>
          <a:bodyPr>
            <a:normAutofit/>
          </a:bodyPr>
          <a:lstStyle/>
          <a:p>
            <a:r>
              <a:rPr lang="es-ES" dirty="0"/>
              <a:t>UTN – FRC</a:t>
            </a:r>
          </a:p>
          <a:p>
            <a:r>
              <a:rPr lang="es-ES" dirty="0"/>
              <a:t>Grupo </a:t>
            </a:r>
            <a:r>
              <a:rPr lang="es-ES" dirty="0" err="1"/>
              <a:t>Nº</a:t>
            </a:r>
            <a:r>
              <a:rPr lang="es-ES" dirty="0"/>
              <a:t> 2 </a:t>
            </a:r>
          </a:p>
          <a:p>
            <a:pPr algn="l"/>
            <a:r>
              <a:rPr lang="es-ES" dirty="0"/>
              <a:t>Integrantes:</a:t>
            </a: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Casas, Gonzalo 81960</a:t>
            </a: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Hernández, Daniel 55591</a:t>
            </a: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Hidalgo, Nicolás 78934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Martínez, Javier Alejandro 62339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7174-2D5B-C8E1-2280-6D261861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A80E2-D4A2-104C-C5B5-C6952CD4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1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5E665-2CBC-F1BD-EF89-42B7E1C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OVERVIEW</a:t>
            </a:r>
          </a:p>
        </p:txBody>
      </p:sp>
      <p:pic>
        <p:nvPicPr>
          <p:cNvPr id="7" name="Marcador de contenido 6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29BBF212-5F55-57EA-2548-E1612F2C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0796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32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Framework para escalar SCRUM LEES</vt:lpstr>
      <vt:lpstr>Presentación de PowerPoint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para escalar SCRUM LEES</dc:title>
  <dc:creator>Javier martinez</dc:creator>
  <cp:lastModifiedBy>Javier martinez</cp:lastModifiedBy>
  <cp:revision>2</cp:revision>
  <dcterms:created xsi:type="dcterms:W3CDTF">2022-05-10T02:18:32Z</dcterms:created>
  <dcterms:modified xsi:type="dcterms:W3CDTF">2022-05-12T01:58:52Z</dcterms:modified>
</cp:coreProperties>
</file>