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Anaheim"/>
      <p:regular r:id="rId18"/>
      <p:bold r:id="rId19"/>
    </p:embeddedFont>
    <p:embeddedFont>
      <p:font typeface="Source Code Pro"/>
      <p:regular r:id="rId20"/>
      <p:bold r:id="rId21"/>
      <p:italic r:id="rId22"/>
      <p:boldItalic r:id="rId23"/>
    </p:embeddedFont>
    <p:embeddedFont>
      <p:font typeface="Bebas Neue"/>
      <p:regular r:id="rId24"/>
    </p:embeddedFont>
    <p:embeddedFont>
      <p:font typeface="Fira Code"/>
      <p:regular r:id="rId25"/>
      <p:bold r:id="rId26"/>
    </p:embeddedFont>
    <p:embeddedFont>
      <p:font typeface="PT Sans"/>
      <p:regular r:id="rId27"/>
      <p:bold r:id="rId28"/>
      <p:italic r:id="rId29"/>
      <p:boldItalic r:id="rId30"/>
    </p:embeddedFont>
    <p:embeddedFont>
      <p:font typeface="Source Code Pro Medium"/>
      <p:regular r:id="rId31"/>
      <p:bold r:id="rId32"/>
      <p:italic r:id="rId33"/>
      <p:boldItalic r:id="rId34"/>
    </p:embeddedFont>
    <p:embeddedFont>
      <p:font typeface="Comfortaa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7" roundtripDataSignature="AMtx7mhNmepVCFVQgyn/po9KS/2q9A5W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EEB1041-EB70-4BA3-8524-9D2C7F0621B3}">
  <a:tblStyle styleId="{DEEB1041-EB70-4BA3-8524-9D2C7F0621B3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regular.fntdata"/><Relationship Id="rId22" Type="http://schemas.openxmlformats.org/officeDocument/2006/relationships/font" Target="fonts/SourceCodePro-italic.fntdata"/><Relationship Id="rId21" Type="http://schemas.openxmlformats.org/officeDocument/2006/relationships/font" Target="fonts/SourceCodePro-bold.fntdata"/><Relationship Id="rId24" Type="http://schemas.openxmlformats.org/officeDocument/2006/relationships/font" Target="fonts/BebasNeue-regular.fntdata"/><Relationship Id="rId23" Type="http://schemas.openxmlformats.org/officeDocument/2006/relationships/font" Target="fonts/SourceCodePr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FiraCode-bold.fntdata"/><Relationship Id="rId25" Type="http://schemas.openxmlformats.org/officeDocument/2006/relationships/font" Target="fonts/FiraCode-regular.fntdata"/><Relationship Id="rId28" Type="http://schemas.openxmlformats.org/officeDocument/2006/relationships/font" Target="fonts/PTSans-bold.fntdata"/><Relationship Id="rId27" Type="http://schemas.openxmlformats.org/officeDocument/2006/relationships/font" Target="fonts/PT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T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urceCodeProMedium-regular.fntdata"/><Relationship Id="rId30" Type="http://schemas.openxmlformats.org/officeDocument/2006/relationships/font" Target="fonts/PTSans-boldItalic.fntdata"/><Relationship Id="rId11" Type="http://schemas.openxmlformats.org/officeDocument/2006/relationships/slide" Target="slides/slide6.xml"/><Relationship Id="rId33" Type="http://schemas.openxmlformats.org/officeDocument/2006/relationships/font" Target="fonts/SourceCodeProMedium-italic.fntdata"/><Relationship Id="rId10" Type="http://schemas.openxmlformats.org/officeDocument/2006/relationships/slide" Target="slides/slide5.xml"/><Relationship Id="rId32" Type="http://schemas.openxmlformats.org/officeDocument/2006/relationships/font" Target="fonts/SourceCodeProMedium-bold.fntdata"/><Relationship Id="rId13" Type="http://schemas.openxmlformats.org/officeDocument/2006/relationships/slide" Target="slides/slide8.xml"/><Relationship Id="rId35" Type="http://schemas.openxmlformats.org/officeDocument/2006/relationships/font" Target="fonts/Comfortaa-regular.fntdata"/><Relationship Id="rId12" Type="http://schemas.openxmlformats.org/officeDocument/2006/relationships/slide" Target="slides/slide7.xml"/><Relationship Id="rId34" Type="http://schemas.openxmlformats.org/officeDocument/2006/relationships/font" Target="fonts/SourceCodeProMedium-boldItalic.fntdata"/><Relationship Id="rId15" Type="http://schemas.openxmlformats.org/officeDocument/2006/relationships/slide" Target="slides/slide10.xml"/><Relationship Id="rId37" Type="http://customschemas.google.com/relationships/presentationmetadata" Target="metadata"/><Relationship Id="rId14" Type="http://schemas.openxmlformats.org/officeDocument/2006/relationships/slide" Target="slides/slide9.xml"/><Relationship Id="rId36" Type="http://schemas.openxmlformats.org/officeDocument/2006/relationships/font" Target="fonts/Comfortaa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Anaheim-bold.fntdata"/><Relationship Id="rId18" Type="http://schemas.openxmlformats.org/officeDocument/2006/relationships/font" Target="fonts/Anahei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383bdb49c1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0" name="Google Shape;390;g383bdb49c1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383bdb49c1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8" name="Google Shape;398;g383bdb49c1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83bdb49c1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83bdb49c1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8cfa4228d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" name="Google Shape;342;g38cfa4228d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8cfa4228d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g38cfa4228d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6" name="Google Shape;35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8cfa4228d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6" name="Google Shape;366;g38cfa4228d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83bdb49c1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6" name="Google Shape;376;g383bdb49c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83bdb49c1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3" name="Google Shape;383;g383bdb49c1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57"/>
          <p:cNvSpPr txBox="1"/>
          <p:nvPr>
            <p:ph type="ctrTitle"/>
          </p:nvPr>
        </p:nvSpPr>
        <p:spPr>
          <a:xfrm>
            <a:off x="2735500" y="1258850"/>
            <a:ext cx="5797500" cy="20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57"/>
          <p:cNvSpPr txBox="1"/>
          <p:nvPr>
            <p:ph idx="1" type="subTitle"/>
          </p:nvPr>
        </p:nvSpPr>
        <p:spPr>
          <a:xfrm>
            <a:off x="2735500" y="3297650"/>
            <a:ext cx="5797500" cy="440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6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" name="Google Shape;95;p66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96" name="Google Shape;96;p66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66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66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" name="Google Shape;99;p6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0" name="Google Shape;100;p66"/>
          <p:cNvSpPr txBox="1"/>
          <p:nvPr>
            <p:ph idx="1" type="subTitle"/>
          </p:nvPr>
        </p:nvSpPr>
        <p:spPr>
          <a:xfrm>
            <a:off x="3500600" y="1923775"/>
            <a:ext cx="1978200" cy="8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66"/>
          <p:cNvSpPr txBox="1"/>
          <p:nvPr>
            <p:ph idx="2" type="subTitle"/>
          </p:nvPr>
        </p:nvSpPr>
        <p:spPr>
          <a:xfrm>
            <a:off x="6445791" y="1923775"/>
            <a:ext cx="1978200" cy="8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66"/>
          <p:cNvSpPr txBox="1"/>
          <p:nvPr>
            <p:ph idx="3" type="subTitle"/>
          </p:nvPr>
        </p:nvSpPr>
        <p:spPr>
          <a:xfrm>
            <a:off x="3500600" y="3566750"/>
            <a:ext cx="1978200" cy="8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66"/>
          <p:cNvSpPr txBox="1"/>
          <p:nvPr>
            <p:ph idx="4" type="subTitle"/>
          </p:nvPr>
        </p:nvSpPr>
        <p:spPr>
          <a:xfrm>
            <a:off x="6445791" y="3566750"/>
            <a:ext cx="1978200" cy="8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66"/>
          <p:cNvSpPr txBox="1"/>
          <p:nvPr>
            <p:ph idx="5" type="subTitle"/>
          </p:nvPr>
        </p:nvSpPr>
        <p:spPr>
          <a:xfrm>
            <a:off x="3194436" y="1418275"/>
            <a:ext cx="19782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5" name="Google Shape;105;p66"/>
          <p:cNvSpPr txBox="1"/>
          <p:nvPr>
            <p:ph idx="6" type="subTitle"/>
          </p:nvPr>
        </p:nvSpPr>
        <p:spPr>
          <a:xfrm>
            <a:off x="3194436" y="3061250"/>
            <a:ext cx="19782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6" name="Google Shape;106;p66"/>
          <p:cNvSpPr txBox="1"/>
          <p:nvPr>
            <p:ph idx="7" type="subTitle"/>
          </p:nvPr>
        </p:nvSpPr>
        <p:spPr>
          <a:xfrm>
            <a:off x="6139611" y="1418275"/>
            <a:ext cx="19782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7" name="Google Shape;107;p66"/>
          <p:cNvSpPr txBox="1"/>
          <p:nvPr>
            <p:ph idx="8" type="subTitle"/>
          </p:nvPr>
        </p:nvSpPr>
        <p:spPr>
          <a:xfrm>
            <a:off x="6139611" y="3061250"/>
            <a:ext cx="19782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5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0" name="Google Shape;110;p67"/>
          <p:cNvSpPr txBox="1"/>
          <p:nvPr>
            <p:ph idx="1" type="subTitle"/>
          </p:nvPr>
        </p:nvSpPr>
        <p:spPr>
          <a:xfrm>
            <a:off x="1394900" y="1853500"/>
            <a:ext cx="1986000" cy="8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67"/>
          <p:cNvSpPr txBox="1"/>
          <p:nvPr>
            <p:ph idx="2" type="subTitle"/>
          </p:nvPr>
        </p:nvSpPr>
        <p:spPr>
          <a:xfrm>
            <a:off x="3864750" y="1853500"/>
            <a:ext cx="1986000" cy="8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67"/>
          <p:cNvSpPr txBox="1"/>
          <p:nvPr>
            <p:ph idx="3" type="subTitle"/>
          </p:nvPr>
        </p:nvSpPr>
        <p:spPr>
          <a:xfrm>
            <a:off x="1394900" y="3283700"/>
            <a:ext cx="1986000" cy="8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67"/>
          <p:cNvSpPr txBox="1"/>
          <p:nvPr>
            <p:ph idx="4" type="subTitle"/>
          </p:nvPr>
        </p:nvSpPr>
        <p:spPr>
          <a:xfrm>
            <a:off x="3864750" y="3283700"/>
            <a:ext cx="1986000" cy="8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67"/>
          <p:cNvSpPr txBox="1"/>
          <p:nvPr>
            <p:ph idx="5" type="subTitle"/>
          </p:nvPr>
        </p:nvSpPr>
        <p:spPr>
          <a:xfrm>
            <a:off x="6334599" y="1853500"/>
            <a:ext cx="1986000" cy="8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67"/>
          <p:cNvSpPr txBox="1"/>
          <p:nvPr>
            <p:ph idx="6" type="subTitle"/>
          </p:nvPr>
        </p:nvSpPr>
        <p:spPr>
          <a:xfrm>
            <a:off x="6334599" y="3283700"/>
            <a:ext cx="1986000" cy="8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67"/>
          <p:cNvSpPr txBox="1"/>
          <p:nvPr>
            <p:ph idx="7" type="subTitle"/>
          </p:nvPr>
        </p:nvSpPr>
        <p:spPr>
          <a:xfrm>
            <a:off x="1113052" y="1360899"/>
            <a:ext cx="1978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7" name="Google Shape;117;p67"/>
          <p:cNvSpPr txBox="1"/>
          <p:nvPr>
            <p:ph idx="8" type="subTitle"/>
          </p:nvPr>
        </p:nvSpPr>
        <p:spPr>
          <a:xfrm>
            <a:off x="3582900" y="1360899"/>
            <a:ext cx="1978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8" name="Google Shape;118;p67"/>
          <p:cNvSpPr txBox="1"/>
          <p:nvPr>
            <p:ph idx="9" type="subTitle"/>
          </p:nvPr>
        </p:nvSpPr>
        <p:spPr>
          <a:xfrm>
            <a:off x="6052748" y="1360899"/>
            <a:ext cx="1978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5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9" name="Google Shape;119;p67"/>
          <p:cNvSpPr txBox="1"/>
          <p:nvPr>
            <p:ph idx="13" type="subTitle"/>
          </p:nvPr>
        </p:nvSpPr>
        <p:spPr>
          <a:xfrm>
            <a:off x="1113052" y="2791100"/>
            <a:ext cx="1978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0" name="Google Shape;120;p67"/>
          <p:cNvSpPr txBox="1"/>
          <p:nvPr>
            <p:ph idx="14" type="subTitle"/>
          </p:nvPr>
        </p:nvSpPr>
        <p:spPr>
          <a:xfrm>
            <a:off x="3582900" y="2791100"/>
            <a:ext cx="1978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1" name="Google Shape;121;p67"/>
          <p:cNvSpPr txBox="1"/>
          <p:nvPr>
            <p:ph idx="15" type="subTitle"/>
          </p:nvPr>
        </p:nvSpPr>
        <p:spPr>
          <a:xfrm>
            <a:off x="6052748" y="2791100"/>
            <a:ext cx="1978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8"/>
          <p:cNvSpPr/>
          <p:nvPr/>
        </p:nvSpPr>
        <p:spPr>
          <a:xfrm>
            <a:off x="3763500" y="-1800"/>
            <a:ext cx="53805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4" name="Google Shape;124;p68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125" name="Google Shape;125;p68"/>
            <p:cNvCxnSpPr/>
            <p:nvPr/>
          </p:nvCxnSpPr>
          <p:spPr>
            <a:xfrm flipH="1" rot="10800000">
              <a:off x="7059675" y="5145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6" name="Google Shape;126;p68"/>
            <p:cNvCxnSpPr/>
            <p:nvPr/>
          </p:nvCxnSpPr>
          <p:spPr>
            <a:xfrm flipH="1" rot="10800000">
              <a:off x="7059675" y="60567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7" name="Google Shape;127;p68"/>
            <p:cNvCxnSpPr/>
            <p:nvPr/>
          </p:nvCxnSpPr>
          <p:spPr>
            <a:xfrm flipH="1" rot="10800000">
              <a:off x="7059675" y="6968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28" name="Google Shape;128;p68"/>
          <p:cNvSpPr txBox="1"/>
          <p:nvPr>
            <p:ph type="title"/>
          </p:nvPr>
        </p:nvSpPr>
        <p:spPr>
          <a:xfrm>
            <a:off x="4355250" y="1307100"/>
            <a:ext cx="4075500" cy="25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9"/>
          <p:cNvSpPr txBox="1"/>
          <p:nvPr>
            <p:ph type="title"/>
          </p:nvPr>
        </p:nvSpPr>
        <p:spPr>
          <a:xfrm>
            <a:off x="2687525" y="3464250"/>
            <a:ext cx="57435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1" name="Google Shape;131;p69"/>
          <p:cNvSpPr txBox="1"/>
          <p:nvPr>
            <p:ph idx="1" type="subTitle"/>
          </p:nvPr>
        </p:nvSpPr>
        <p:spPr>
          <a:xfrm>
            <a:off x="2687414" y="1600950"/>
            <a:ext cx="5743500" cy="186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2" name="Google Shape;132;p69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3" name="Google Shape;133;p69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134" name="Google Shape;134;p69"/>
            <p:cNvCxnSpPr/>
            <p:nvPr/>
          </p:nvCxnSpPr>
          <p:spPr>
            <a:xfrm flipH="1" rot="10800000">
              <a:off x="7059675" y="5145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5" name="Google Shape;135;p69"/>
            <p:cNvCxnSpPr/>
            <p:nvPr/>
          </p:nvCxnSpPr>
          <p:spPr>
            <a:xfrm flipH="1" rot="10800000">
              <a:off x="7059675" y="60567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6" name="Google Shape;136;p69"/>
            <p:cNvCxnSpPr/>
            <p:nvPr/>
          </p:nvCxnSpPr>
          <p:spPr>
            <a:xfrm flipH="1" rot="10800000">
              <a:off x="7059675" y="6968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0"/>
          <p:cNvSpPr/>
          <p:nvPr>
            <p:ph idx="2" type="pic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p7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1"/>
          <p:cNvSpPr/>
          <p:nvPr/>
        </p:nvSpPr>
        <p:spPr>
          <a:xfrm>
            <a:off x="4243000" y="-1800"/>
            <a:ext cx="49011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2" name="Google Shape;142;p71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143" name="Google Shape;143;p71"/>
            <p:cNvCxnSpPr/>
            <p:nvPr/>
          </p:nvCxnSpPr>
          <p:spPr>
            <a:xfrm flipH="1" rot="10800000">
              <a:off x="7059675" y="5145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4" name="Google Shape;144;p71"/>
            <p:cNvCxnSpPr/>
            <p:nvPr/>
          </p:nvCxnSpPr>
          <p:spPr>
            <a:xfrm flipH="1" rot="10800000">
              <a:off x="7059675" y="60567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5" name="Google Shape;145;p71"/>
            <p:cNvCxnSpPr/>
            <p:nvPr/>
          </p:nvCxnSpPr>
          <p:spPr>
            <a:xfrm flipH="1" rot="10800000">
              <a:off x="7059675" y="6968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46" name="Google Shape;146;p71"/>
          <p:cNvSpPr txBox="1"/>
          <p:nvPr>
            <p:ph type="title"/>
          </p:nvPr>
        </p:nvSpPr>
        <p:spPr>
          <a:xfrm>
            <a:off x="713225" y="535650"/>
            <a:ext cx="3165900" cy="237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7" name="Google Shape;147;p71"/>
          <p:cNvSpPr txBox="1"/>
          <p:nvPr>
            <p:ph idx="1" type="subTitle"/>
          </p:nvPr>
        </p:nvSpPr>
        <p:spPr>
          <a:xfrm>
            <a:off x="713225" y="2914050"/>
            <a:ext cx="3165900" cy="16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71"/>
          <p:cNvSpPr/>
          <p:nvPr>
            <p:ph idx="2" type="pic"/>
          </p:nvPr>
        </p:nvSpPr>
        <p:spPr>
          <a:xfrm>
            <a:off x="4783250" y="532063"/>
            <a:ext cx="2910000" cy="4075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2"/>
          <p:cNvSpPr txBox="1"/>
          <p:nvPr>
            <p:ph hasCustomPrompt="1" type="title"/>
          </p:nvPr>
        </p:nvSpPr>
        <p:spPr>
          <a:xfrm>
            <a:off x="1020613" y="1335100"/>
            <a:ext cx="7102800" cy="157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72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51" name="Google Shape;151;p72"/>
          <p:cNvSpPr txBox="1"/>
          <p:nvPr>
            <p:ph idx="1" type="subTitle"/>
          </p:nvPr>
        </p:nvSpPr>
        <p:spPr>
          <a:xfrm>
            <a:off x="1020588" y="3094475"/>
            <a:ext cx="7102800" cy="465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2" name="Google Shape;152;p72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3" name="Google Shape;153;p72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154" name="Google Shape;154;p72"/>
            <p:cNvCxnSpPr/>
            <p:nvPr/>
          </p:nvCxnSpPr>
          <p:spPr>
            <a:xfrm flipH="1" rot="10800000">
              <a:off x="7059675" y="5145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5" name="Google Shape;155;p72"/>
            <p:cNvCxnSpPr/>
            <p:nvPr/>
          </p:nvCxnSpPr>
          <p:spPr>
            <a:xfrm flipH="1" rot="10800000">
              <a:off x="7059675" y="60567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6" name="Google Shape;156;p72"/>
            <p:cNvCxnSpPr/>
            <p:nvPr/>
          </p:nvCxnSpPr>
          <p:spPr>
            <a:xfrm flipH="1" rot="10800000">
              <a:off x="7059675" y="6968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3"/>
          <p:cNvSpPr/>
          <p:nvPr/>
        </p:nvSpPr>
        <p:spPr>
          <a:xfrm>
            <a:off x="3763500" y="-1800"/>
            <a:ext cx="53805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9" name="Google Shape;159;p73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160" name="Google Shape;160;p73"/>
            <p:cNvCxnSpPr/>
            <p:nvPr/>
          </p:nvCxnSpPr>
          <p:spPr>
            <a:xfrm flipH="1" rot="10800000">
              <a:off x="7059675" y="5145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1" name="Google Shape;161;p73"/>
            <p:cNvCxnSpPr/>
            <p:nvPr/>
          </p:nvCxnSpPr>
          <p:spPr>
            <a:xfrm flipH="1" rot="10800000">
              <a:off x="7059675" y="60567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2" name="Google Shape;162;p73"/>
            <p:cNvCxnSpPr/>
            <p:nvPr/>
          </p:nvCxnSpPr>
          <p:spPr>
            <a:xfrm flipH="1" rot="10800000">
              <a:off x="7059675" y="6968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63" name="Google Shape;163;p73"/>
          <p:cNvSpPr txBox="1"/>
          <p:nvPr>
            <p:ph type="title"/>
          </p:nvPr>
        </p:nvSpPr>
        <p:spPr>
          <a:xfrm>
            <a:off x="4051975" y="630575"/>
            <a:ext cx="40221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4" name="Google Shape;164;p73"/>
          <p:cNvSpPr txBox="1"/>
          <p:nvPr>
            <p:ph idx="1" type="subTitle"/>
          </p:nvPr>
        </p:nvSpPr>
        <p:spPr>
          <a:xfrm>
            <a:off x="4408555" y="1300670"/>
            <a:ext cx="40221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65" name="Google Shape;165;p73"/>
          <p:cNvSpPr txBox="1"/>
          <p:nvPr>
            <p:ph idx="2" type="title"/>
          </p:nvPr>
        </p:nvSpPr>
        <p:spPr>
          <a:xfrm>
            <a:off x="4051975" y="1982840"/>
            <a:ext cx="40221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6" name="Google Shape;166;p73"/>
          <p:cNvSpPr txBox="1"/>
          <p:nvPr>
            <p:ph idx="3" type="subTitle"/>
          </p:nvPr>
        </p:nvSpPr>
        <p:spPr>
          <a:xfrm>
            <a:off x="4408555" y="2652935"/>
            <a:ext cx="40221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67" name="Google Shape;167;p73"/>
          <p:cNvSpPr txBox="1"/>
          <p:nvPr>
            <p:ph idx="4" type="title"/>
          </p:nvPr>
        </p:nvSpPr>
        <p:spPr>
          <a:xfrm>
            <a:off x="4051975" y="3335105"/>
            <a:ext cx="40221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8" name="Google Shape;168;p73"/>
          <p:cNvSpPr txBox="1"/>
          <p:nvPr>
            <p:ph idx="5" type="subTitle"/>
          </p:nvPr>
        </p:nvSpPr>
        <p:spPr>
          <a:xfrm>
            <a:off x="4408555" y="4005200"/>
            <a:ext cx="40221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4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1" name="Google Shape;171;p74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72" name="Google Shape;172;p74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74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74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5" name="Google Shape;175;p74"/>
          <p:cNvSpPr txBox="1"/>
          <p:nvPr>
            <p:ph type="title"/>
          </p:nvPr>
        </p:nvSpPr>
        <p:spPr>
          <a:xfrm>
            <a:off x="884850" y="1890700"/>
            <a:ext cx="10557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6" name="Google Shape;176;p74"/>
          <p:cNvSpPr txBox="1"/>
          <p:nvPr>
            <p:ph idx="1" type="subTitle"/>
          </p:nvPr>
        </p:nvSpPr>
        <p:spPr>
          <a:xfrm>
            <a:off x="980375" y="3439250"/>
            <a:ext cx="2226000" cy="10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77" name="Google Shape;177;p74"/>
          <p:cNvSpPr txBox="1"/>
          <p:nvPr>
            <p:ph idx="2" type="subTitle"/>
          </p:nvPr>
        </p:nvSpPr>
        <p:spPr>
          <a:xfrm>
            <a:off x="720000" y="2906725"/>
            <a:ext cx="23040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5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8" name="Google Shape;178;p74"/>
          <p:cNvSpPr txBox="1"/>
          <p:nvPr>
            <p:ph idx="3" type="title"/>
          </p:nvPr>
        </p:nvSpPr>
        <p:spPr>
          <a:xfrm>
            <a:off x="3590988" y="1890950"/>
            <a:ext cx="10557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9" name="Google Shape;179;p74"/>
          <p:cNvSpPr txBox="1"/>
          <p:nvPr>
            <p:ph idx="4" type="subTitle"/>
          </p:nvPr>
        </p:nvSpPr>
        <p:spPr>
          <a:xfrm>
            <a:off x="3589193" y="3439250"/>
            <a:ext cx="2226000" cy="10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80" name="Google Shape;180;p74"/>
          <p:cNvSpPr txBox="1"/>
          <p:nvPr>
            <p:ph idx="5" type="subTitle"/>
          </p:nvPr>
        </p:nvSpPr>
        <p:spPr>
          <a:xfrm>
            <a:off x="3420001" y="2906725"/>
            <a:ext cx="23040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1" name="Google Shape;181;p74"/>
          <p:cNvSpPr txBox="1"/>
          <p:nvPr>
            <p:ph idx="6" type="title"/>
          </p:nvPr>
        </p:nvSpPr>
        <p:spPr>
          <a:xfrm>
            <a:off x="6296775" y="1891075"/>
            <a:ext cx="10557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2" name="Google Shape;182;p74"/>
          <p:cNvSpPr txBox="1"/>
          <p:nvPr>
            <p:ph idx="7" type="subTitle"/>
          </p:nvPr>
        </p:nvSpPr>
        <p:spPr>
          <a:xfrm>
            <a:off x="6198011" y="3439250"/>
            <a:ext cx="2226000" cy="10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83" name="Google Shape;183;p74"/>
          <p:cNvSpPr txBox="1"/>
          <p:nvPr>
            <p:ph idx="8" type="subTitle"/>
          </p:nvPr>
        </p:nvSpPr>
        <p:spPr>
          <a:xfrm>
            <a:off x="6120002" y="2906725"/>
            <a:ext cx="23040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4" name="Google Shape;184;p74"/>
          <p:cNvSpPr txBox="1"/>
          <p:nvPr>
            <p:ph idx="9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5"/>
          <p:cNvSpPr/>
          <p:nvPr/>
        </p:nvSpPr>
        <p:spPr>
          <a:xfrm>
            <a:off x="4243000" y="-1800"/>
            <a:ext cx="49011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75"/>
          <p:cNvSpPr txBox="1"/>
          <p:nvPr>
            <p:ph type="title"/>
          </p:nvPr>
        </p:nvSpPr>
        <p:spPr>
          <a:xfrm>
            <a:off x="713225" y="1402850"/>
            <a:ext cx="3249000" cy="106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8" name="Google Shape;188;p75"/>
          <p:cNvSpPr txBox="1"/>
          <p:nvPr>
            <p:ph idx="1" type="subTitle"/>
          </p:nvPr>
        </p:nvSpPr>
        <p:spPr>
          <a:xfrm>
            <a:off x="713225" y="2466050"/>
            <a:ext cx="3249000" cy="14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8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" name="Google Shape;13;p58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4" name="Google Shape;14;p58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58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58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17;p5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" name="Google Shape;18;p58"/>
          <p:cNvSpPr txBox="1"/>
          <p:nvPr>
            <p:ph idx="1" type="body"/>
          </p:nvPr>
        </p:nvSpPr>
        <p:spPr>
          <a:xfrm>
            <a:off x="720000" y="1215750"/>
            <a:ext cx="7704000" cy="28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sz="12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6"/>
          <p:cNvSpPr/>
          <p:nvPr/>
        </p:nvSpPr>
        <p:spPr>
          <a:xfrm>
            <a:off x="0" y="0"/>
            <a:ext cx="49011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76"/>
          <p:cNvSpPr txBox="1"/>
          <p:nvPr>
            <p:ph type="title"/>
          </p:nvPr>
        </p:nvSpPr>
        <p:spPr>
          <a:xfrm>
            <a:off x="4837200" y="1501200"/>
            <a:ext cx="3593400" cy="106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2" name="Google Shape;192;p76"/>
          <p:cNvSpPr txBox="1"/>
          <p:nvPr>
            <p:ph idx="1" type="subTitle"/>
          </p:nvPr>
        </p:nvSpPr>
        <p:spPr>
          <a:xfrm>
            <a:off x="4837371" y="2562000"/>
            <a:ext cx="3593400" cy="10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77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5" name="Google Shape;195;p77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96" name="Google Shape;196;p77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77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77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9" name="Google Shape;199;p7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78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2" name="Google Shape;202;p78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203" name="Google Shape;203;p78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78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78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6" name="Google Shape;206;p7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7" name="Google Shape;207;p78"/>
          <p:cNvSpPr txBox="1"/>
          <p:nvPr>
            <p:ph idx="1" type="subTitle"/>
          </p:nvPr>
        </p:nvSpPr>
        <p:spPr>
          <a:xfrm>
            <a:off x="5292547" y="3632599"/>
            <a:ext cx="2675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8" name="Google Shape;208;p78"/>
          <p:cNvSpPr txBox="1"/>
          <p:nvPr>
            <p:ph idx="2" type="subTitle"/>
          </p:nvPr>
        </p:nvSpPr>
        <p:spPr>
          <a:xfrm>
            <a:off x="1585702" y="3632599"/>
            <a:ext cx="2675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9" name="Google Shape;209;p78"/>
          <p:cNvSpPr txBox="1"/>
          <p:nvPr>
            <p:ph idx="3" type="subTitle"/>
          </p:nvPr>
        </p:nvSpPr>
        <p:spPr>
          <a:xfrm>
            <a:off x="4988437" y="3200700"/>
            <a:ext cx="2675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0" name="Google Shape;210;p78"/>
          <p:cNvSpPr txBox="1"/>
          <p:nvPr>
            <p:ph idx="4" type="subTitle"/>
          </p:nvPr>
        </p:nvSpPr>
        <p:spPr>
          <a:xfrm>
            <a:off x="1281362" y="3200700"/>
            <a:ext cx="2675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9"/>
          <p:cNvSpPr txBox="1"/>
          <p:nvPr>
            <p:ph type="title"/>
          </p:nvPr>
        </p:nvSpPr>
        <p:spPr>
          <a:xfrm>
            <a:off x="3189013" y="696450"/>
            <a:ext cx="44481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7200">
                <a:solidFill>
                  <a:schemeClr val="accent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3" name="Google Shape;213;p79"/>
          <p:cNvSpPr txBox="1"/>
          <p:nvPr>
            <p:ph idx="1" type="subTitle"/>
          </p:nvPr>
        </p:nvSpPr>
        <p:spPr>
          <a:xfrm>
            <a:off x="3485375" y="1860375"/>
            <a:ext cx="49455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79"/>
          <p:cNvSpPr txBox="1"/>
          <p:nvPr/>
        </p:nvSpPr>
        <p:spPr>
          <a:xfrm>
            <a:off x="3485425" y="35726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CREDITS: This presentation template was created by </a:t>
            </a:r>
            <a:r>
              <a:rPr b="1" i="0" lang="en" sz="1200" u="none" cap="none" strike="noStrike">
                <a:solidFill>
                  <a:schemeClr val="dk1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2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includes icons by </a:t>
            </a:r>
            <a:r>
              <a:rPr b="1" i="0" lang="en" sz="1200" u="none" cap="none" strike="noStrike">
                <a:solidFill>
                  <a:schemeClr val="dk1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2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infographics &amp; images by </a:t>
            </a:r>
            <a:r>
              <a:rPr b="1" i="0" lang="en" sz="1200" u="none" cap="none" strike="noStrike">
                <a:solidFill>
                  <a:schemeClr val="dk1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i="0" lang="en" sz="12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b="1" i="0" sz="1200" u="none" cap="none" strike="noStrik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4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8" name="Google Shape;218;p84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219" name="Google Shape;219;p84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84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84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85"/>
          <p:cNvSpPr/>
          <p:nvPr/>
        </p:nvSpPr>
        <p:spPr>
          <a:xfrm>
            <a:off x="4424750" y="-1800"/>
            <a:ext cx="47193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4" name="Google Shape;224;p85"/>
          <p:cNvGrpSpPr/>
          <p:nvPr/>
        </p:nvGrpSpPr>
        <p:grpSpPr>
          <a:xfrm>
            <a:off x="8193116" y="446250"/>
            <a:ext cx="414956" cy="186500"/>
            <a:chOff x="7059675" y="514525"/>
            <a:chExt cx="473100" cy="186500"/>
          </a:xfrm>
        </p:grpSpPr>
        <p:cxnSp>
          <p:nvCxnSpPr>
            <p:cNvPr id="225" name="Google Shape;225;p85"/>
            <p:cNvCxnSpPr/>
            <p:nvPr/>
          </p:nvCxnSpPr>
          <p:spPr>
            <a:xfrm flipH="1" rot="10800000">
              <a:off x="7059675" y="5145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6" name="Google Shape;226;p85"/>
            <p:cNvCxnSpPr/>
            <p:nvPr/>
          </p:nvCxnSpPr>
          <p:spPr>
            <a:xfrm flipH="1" rot="10800000">
              <a:off x="7059675" y="60567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7" name="Google Shape;227;p85"/>
            <p:cNvCxnSpPr/>
            <p:nvPr/>
          </p:nvCxnSpPr>
          <p:spPr>
            <a:xfrm flipH="1" rot="10800000">
              <a:off x="7059675" y="6968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9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" name="Google Shape;21;p59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22" name="Google Shape;22;p59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59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59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" name="Google Shape;25;p59"/>
          <p:cNvSpPr txBox="1"/>
          <p:nvPr>
            <p:ph type="title"/>
          </p:nvPr>
        </p:nvSpPr>
        <p:spPr>
          <a:xfrm>
            <a:off x="713225" y="445025"/>
            <a:ext cx="771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6" name="Google Shape;26;p59"/>
          <p:cNvSpPr txBox="1"/>
          <p:nvPr>
            <p:ph idx="1" type="subTitle"/>
          </p:nvPr>
        </p:nvSpPr>
        <p:spPr>
          <a:xfrm>
            <a:off x="2472000" y="1832950"/>
            <a:ext cx="420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9"/>
          <p:cNvSpPr txBox="1"/>
          <p:nvPr>
            <p:ph idx="2" type="subTitle"/>
          </p:nvPr>
        </p:nvSpPr>
        <p:spPr>
          <a:xfrm>
            <a:off x="3175501" y="2833427"/>
            <a:ext cx="420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9"/>
          <p:cNvSpPr txBox="1"/>
          <p:nvPr>
            <p:ph idx="3" type="subTitle"/>
          </p:nvPr>
        </p:nvSpPr>
        <p:spPr>
          <a:xfrm>
            <a:off x="3504027" y="3834248"/>
            <a:ext cx="420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9"/>
          <p:cNvSpPr txBox="1"/>
          <p:nvPr>
            <p:ph idx="4" type="title"/>
          </p:nvPr>
        </p:nvSpPr>
        <p:spPr>
          <a:xfrm>
            <a:off x="1869900" y="1470525"/>
            <a:ext cx="6021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" name="Google Shape;30;p59"/>
          <p:cNvSpPr txBox="1"/>
          <p:nvPr>
            <p:ph idx="5" type="title"/>
          </p:nvPr>
        </p:nvSpPr>
        <p:spPr>
          <a:xfrm>
            <a:off x="2573400" y="2482425"/>
            <a:ext cx="6021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1" name="Google Shape;31;p59"/>
          <p:cNvSpPr txBox="1"/>
          <p:nvPr>
            <p:ph idx="6" type="title"/>
          </p:nvPr>
        </p:nvSpPr>
        <p:spPr>
          <a:xfrm>
            <a:off x="2891275" y="3494325"/>
            <a:ext cx="6021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2" name="Google Shape;32;p59"/>
          <p:cNvSpPr txBox="1"/>
          <p:nvPr>
            <p:ph idx="7" type="subTitle"/>
          </p:nvPr>
        </p:nvSpPr>
        <p:spPr>
          <a:xfrm>
            <a:off x="2472000" y="1470525"/>
            <a:ext cx="42096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" name="Google Shape;33;p59"/>
          <p:cNvSpPr txBox="1"/>
          <p:nvPr>
            <p:ph idx="8" type="subTitle"/>
          </p:nvPr>
        </p:nvSpPr>
        <p:spPr>
          <a:xfrm>
            <a:off x="3175500" y="2482425"/>
            <a:ext cx="42096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4" name="Google Shape;34;p59"/>
          <p:cNvSpPr txBox="1"/>
          <p:nvPr>
            <p:ph idx="9" type="subTitle"/>
          </p:nvPr>
        </p:nvSpPr>
        <p:spPr>
          <a:xfrm>
            <a:off x="3504025" y="3494325"/>
            <a:ext cx="42096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0"/>
          <p:cNvSpPr/>
          <p:nvPr/>
        </p:nvSpPr>
        <p:spPr>
          <a:xfrm>
            <a:off x="3763500" y="-1800"/>
            <a:ext cx="53805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" name="Google Shape;37;p60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38" name="Google Shape;38;p60"/>
            <p:cNvCxnSpPr/>
            <p:nvPr/>
          </p:nvCxnSpPr>
          <p:spPr>
            <a:xfrm flipH="1" rot="10800000">
              <a:off x="7059675" y="5145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9" name="Google Shape;39;p60"/>
            <p:cNvCxnSpPr/>
            <p:nvPr/>
          </p:nvCxnSpPr>
          <p:spPr>
            <a:xfrm flipH="1" rot="10800000">
              <a:off x="7059675" y="60567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0" name="Google Shape;40;p60"/>
            <p:cNvCxnSpPr/>
            <p:nvPr/>
          </p:nvCxnSpPr>
          <p:spPr>
            <a:xfrm flipH="1" rot="10800000">
              <a:off x="7059675" y="6968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1" name="Google Shape;41;p60"/>
          <p:cNvSpPr txBox="1"/>
          <p:nvPr>
            <p:ph type="title"/>
          </p:nvPr>
        </p:nvSpPr>
        <p:spPr>
          <a:xfrm>
            <a:off x="4223100" y="1198450"/>
            <a:ext cx="4206000" cy="196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2" name="Google Shape;42;p60"/>
          <p:cNvSpPr txBox="1"/>
          <p:nvPr>
            <p:ph idx="1" type="subTitle"/>
          </p:nvPr>
        </p:nvSpPr>
        <p:spPr>
          <a:xfrm>
            <a:off x="4223100" y="3162850"/>
            <a:ext cx="4206000" cy="1066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1"/>
          <p:cNvSpPr txBox="1"/>
          <p:nvPr>
            <p:ph type="title"/>
          </p:nvPr>
        </p:nvSpPr>
        <p:spPr>
          <a:xfrm>
            <a:off x="1535738" y="2266450"/>
            <a:ext cx="6635700" cy="12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5" name="Google Shape;45;p61"/>
          <p:cNvSpPr txBox="1"/>
          <p:nvPr>
            <p:ph idx="2" type="title"/>
          </p:nvPr>
        </p:nvSpPr>
        <p:spPr>
          <a:xfrm>
            <a:off x="988113" y="1350550"/>
            <a:ext cx="16521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61"/>
          <p:cNvSpPr txBox="1"/>
          <p:nvPr>
            <p:ph idx="1" type="subTitle"/>
          </p:nvPr>
        </p:nvSpPr>
        <p:spPr>
          <a:xfrm>
            <a:off x="2080150" y="3468850"/>
            <a:ext cx="60438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1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" name="Google Shape;48;p61"/>
          <p:cNvGrpSpPr/>
          <p:nvPr/>
        </p:nvGrpSpPr>
        <p:grpSpPr>
          <a:xfrm>
            <a:off x="8313825" y="353000"/>
            <a:ext cx="473100" cy="186500"/>
            <a:chOff x="7059675" y="514525"/>
            <a:chExt cx="473100" cy="186500"/>
          </a:xfrm>
        </p:grpSpPr>
        <p:cxnSp>
          <p:nvCxnSpPr>
            <p:cNvPr id="49" name="Google Shape;49;p61"/>
            <p:cNvCxnSpPr/>
            <p:nvPr/>
          </p:nvCxnSpPr>
          <p:spPr>
            <a:xfrm flipH="1" rot="10800000">
              <a:off x="7059675" y="5145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" name="Google Shape;50;p61"/>
            <p:cNvCxnSpPr/>
            <p:nvPr/>
          </p:nvCxnSpPr>
          <p:spPr>
            <a:xfrm flipH="1" rot="10800000">
              <a:off x="7059675" y="60567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" name="Google Shape;51;p61"/>
            <p:cNvCxnSpPr/>
            <p:nvPr/>
          </p:nvCxnSpPr>
          <p:spPr>
            <a:xfrm flipH="1" rot="10800000">
              <a:off x="7059675" y="6968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2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" name="Google Shape;54;p62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55" name="Google Shape;55;p62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62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62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" name="Google Shape;58;p6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9" name="Google Shape;59;p62"/>
          <p:cNvSpPr txBox="1"/>
          <p:nvPr>
            <p:ph idx="1" type="subTitle"/>
          </p:nvPr>
        </p:nvSpPr>
        <p:spPr>
          <a:xfrm>
            <a:off x="4821898" y="1443125"/>
            <a:ext cx="3602100" cy="24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2"/>
          <p:cNvSpPr txBox="1"/>
          <p:nvPr>
            <p:ph idx="2" type="subTitle"/>
          </p:nvPr>
        </p:nvSpPr>
        <p:spPr>
          <a:xfrm>
            <a:off x="644000" y="1443125"/>
            <a:ext cx="3602100" cy="24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3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63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64" name="Google Shape;64;p63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63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63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" name="Google Shape;67;p63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8" name="Google Shape;68;p63"/>
          <p:cNvSpPr txBox="1"/>
          <p:nvPr>
            <p:ph idx="1" type="subTitle"/>
          </p:nvPr>
        </p:nvSpPr>
        <p:spPr>
          <a:xfrm>
            <a:off x="3465225" y="1529000"/>
            <a:ext cx="4965600" cy="30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4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1" name="Google Shape;71;p64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72" name="Google Shape;72;p64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64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64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" name="Google Shape;75;p6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6" name="Google Shape;76;p64"/>
          <p:cNvSpPr txBox="1"/>
          <p:nvPr>
            <p:ph idx="1" type="subTitle"/>
          </p:nvPr>
        </p:nvSpPr>
        <p:spPr>
          <a:xfrm>
            <a:off x="5238851" y="2246051"/>
            <a:ext cx="2789400" cy="14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64"/>
          <p:cNvSpPr txBox="1"/>
          <p:nvPr>
            <p:ph idx="2" type="subTitle"/>
          </p:nvPr>
        </p:nvSpPr>
        <p:spPr>
          <a:xfrm>
            <a:off x="1707675" y="2246051"/>
            <a:ext cx="2789400" cy="14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64"/>
          <p:cNvSpPr txBox="1"/>
          <p:nvPr>
            <p:ph idx="3" type="subTitle"/>
          </p:nvPr>
        </p:nvSpPr>
        <p:spPr>
          <a:xfrm>
            <a:off x="1411701" y="1687150"/>
            <a:ext cx="27894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9" name="Google Shape;79;p64"/>
          <p:cNvSpPr txBox="1"/>
          <p:nvPr>
            <p:ph idx="4" type="subTitle"/>
          </p:nvPr>
        </p:nvSpPr>
        <p:spPr>
          <a:xfrm>
            <a:off x="4942882" y="1687150"/>
            <a:ext cx="27894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5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" name="Google Shape;82;p65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83" name="Google Shape;83;p65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65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65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" name="Google Shape;86;p6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7" name="Google Shape;87;p65"/>
          <p:cNvSpPr txBox="1"/>
          <p:nvPr>
            <p:ph idx="1" type="subTitle"/>
          </p:nvPr>
        </p:nvSpPr>
        <p:spPr>
          <a:xfrm>
            <a:off x="997700" y="2096375"/>
            <a:ext cx="2373000" cy="13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65"/>
          <p:cNvSpPr txBox="1"/>
          <p:nvPr>
            <p:ph idx="2" type="subTitle"/>
          </p:nvPr>
        </p:nvSpPr>
        <p:spPr>
          <a:xfrm>
            <a:off x="3522987" y="2756375"/>
            <a:ext cx="2373000" cy="13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65"/>
          <p:cNvSpPr txBox="1"/>
          <p:nvPr>
            <p:ph idx="3" type="subTitle"/>
          </p:nvPr>
        </p:nvSpPr>
        <p:spPr>
          <a:xfrm>
            <a:off x="6051233" y="3242600"/>
            <a:ext cx="2373000" cy="13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65"/>
          <p:cNvSpPr txBox="1"/>
          <p:nvPr>
            <p:ph idx="4" type="subTitle"/>
          </p:nvPr>
        </p:nvSpPr>
        <p:spPr>
          <a:xfrm>
            <a:off x="720000" y="1436375"/>
            <a:ext cx="2416800" cy="6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1" name="Google Shape;91;p65"/>
          <p:cNvSpPr txBox="1"/>
          <p:nvPr>
            <p:ph idx="5" type="subTitle"/>
          </p:nvPr>
        </p:nvSpPr>
        <p:spPr>
          <a:xfrm>
            <a:off x="3292047" y="2096375"/>
            <a:ext cx="2416800" cy="6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2" name="Google Shape;92;p65"/>
          <p:cNvSpPr txBox="1"/>
          <p:nvPr>
            <p:ph idx="6" type="subTitle"/>
          </p:nvPr>
        </p:nvSpPr>
        <p:spPr>
          <a:xfrm>
            <a:off x="5867044" y="2582600"/>
            <a:ext cx="2416800" cy="6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5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b="0" i="0" sz="35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b="0" i="0" sz="35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b="0" i="0" sz="35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b="0" i="0" sz="35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b="0" i="0" sz="35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b="0" i="0" sz="35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b="0" i="0" sz="35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b="0" i="0" sz="35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b="0" i="0" sz="35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7" name="Google Shape;7;p56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"/>
          <p:cNvSpPr txBox="1"/>
          <p:nvPr>
            <p:ph type="ctrTitle"/>
          </p:nvPr>
        </p:nvSpPr>
        <p:spPr>
          <a:xfrm>
            <a:off x="2735500" y="1258850"/>
            <a:ext cx="5797500" cy="20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MusicPrice Hub</a:t>
            </a:r>
            <a:endParaRPr/>
          </a:p>
        </p:txBody>
      </p:sp>
      <p:sp>
        <p:nvSpPr>
          <p:cNvPr id="233" name="Google Shape;233;p1"/>
          <p:cNvSpPr txBox="1"/>
          <p:nvPr>
            <p:ph idx="1" type="subTitle"/>
          </p:nvPr>
        </p:nvSpPr>
        <p:spPr>
          <a:xfrm>
            <a:off x="2735500" y="3297650"/>
            <a:ext cx="5797500" cy="1234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 </a:t>
            </a:r>
            <a:r>
              <a:rPr lang="en" sz="1400"/>
              <a:t>Integrante </a:t>
            </a:r>
            <a:r>
              <a:rPr lang="en" sz="1400"/>
              <a:t>&lt; Javier Matamala,</a:t>
            </a:r>
            <a:endParaRPr sz="14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400"/>
              <a:t>           Marc Matheus,</a:t>
            </a:r>
            <a:endParaRPr sz="14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400"/>
              <a:t>                Christian </a:t>
            </a:r>
            <a:r>
              <a:rPr lang="en" sz="1400"/>
              <a:t>Rossel</a:t>
            </a:r>
            <a:r>
              <a:rPr lang="en" sz="1400"/>
              <a:t> &gt;</a:t>
            </a:r>
            <a:endParaRPr/>
          </a:p>
        </p:txBody>
      </p:sp>
      <p:sp>
        <p:nvSpPr>
          <p:cNvPr id="234" name="Google Shape;234;p1"/>
          <p:cNvSpPr txBox="1"/>
          <p:nvPr/>
        </p:nvSpPr>
        <p:spPr>
          <a:xfrm>
            <a:off x="2097300" y="5710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n" sz="5000" u="none" cap="none" strike="noStrike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b="0" i="0" sz="5000" u="none" cap="none" strike="noStrike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35" name="Google Shape;235;p1"/>
          <p:cNvSpPr txBox="1"/>
          <p:nvPr/>
        </p:nvSpPr>
        <p:spPr>
          <a:xfrm>
            <a:off x="8588000" y="40019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n" sz="5000" u="none" cap="none" strike="noStrike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b="0" i="0" sz="5000" u="none" cap="none" strike="noStrike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36" name="Google Shape;236;p1"/>
          <p:cNvSpPr txBox="1"/>
          <p:nvPr/>
        </p:nvSpPr>
        <p:spPr>
          <a:xfrm>
            <a:off x="2847375" y="4108415"/>
            <a:ext cx="14475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n" sz="5000" u="none" cap="none" strike="noStrike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b="0" i="0" sz="50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7" name="Google Shape;237;p1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238" name="Google Shape;238;p1"/>
            <p:cNvCxnSpPr/>
            <p:nvPr/>
          </p:nvCxnSpPr>
          <p:spPr>
            <a:xfrm flipH="1" rot="10800000">
              <a:off x="7059675" y="5145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9" name="Google Shape;239;p1"/>
            <p:cNvCxnSpPr/>
            <p:nvPr/>
          </p:nvCxnSpPr>
          <p:spPr>
            <a:xfrm flipH="1" rot="10800000">
              <a:off x="7059675" y="60567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0" name="Google Shape;240;p1"/>
            <p:cNvCxnSpPr/>
            <p:nvPr/>
          </p:nvCxnSpPr>
          <p:spPr>
            <a:xfrm flipH="1" rot="10800000">
              <a:off x="7059675" y="6968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41" name="Google Shape;241;p1"/>
          <p:cNvGrpSpPr/>
          <p:nvPr/>
        </p:nvGrpSpPr>
        <p:grpSpPr>
          <a:xfrm>
            <a:off x="255130" y="696438"/>
            <a:ext cx="2377906" cy="3907562"/>
            <a:chOff x="5" y="747463"/>
            <a:chExt cx="2377906" cy="3907562"/>
          </a:xfrm>
        </p:grpSpPr>
        <p:sp>
          <p:nvSpPr>
            <p:cNvPr id="242" name="Google Shape;242;p1"/>
            <p:cNvSpPr/>
            <p:nvPr/>
          </p:nvSpPr>
          <p:spPr>
            <a:xfrm>
              <a:off x="5" y="75603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"/>
            <p:cNvSpPr/>
            <p:nvPr/>
          </p:nvSpPr>
          <p:spPr>
            <a:xfrm>
              <a:off x="486329" y="74746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"/>
            <p:cNvSpPr/>
            <p:nvPr/>
          </p:nvSpPr>
          <p:spPr>
            <a:xfrm>
              <a:off x="5" y="106826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"/>
            <p:cNvSpPr/>
            <p:nvPr/>
          </p:nvSpPr>
          <p:spPr>
            <a:xfrm>
              <a:off x="5" y="1394975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"/>
            <p:cNvSpPr/>
            <p:nvPr/>
          </p:nvSpPr>
          <p:spPr>
            <a:xfrm>
              <a:off x="5" y="172171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"/>
            <p:cNvSpPr/>
            <p:nvPr/>
          </p:nvSpPr>
          <p:spPr>
            <a:xfrm>
              <a:off x="434858" y="1721713"/>
              <a:ext cx="4545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"/>
            <p:cNvSpPr/>
            <p:nvPr/>
          </p:nvSpPr>
          <p:spPr>
            <a:xfrm>
              <a:off x="934654" y="1721722"/>
              <a:ext cx="2607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"/>
            <p:cNvSpPr/>
            <p:nvPr/>
          </p:nvSpPr>
          <p:spPr>
            <a:xfrm>
              <a:off x="5" y="203228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"/>
            <p:cNvSpPr/>
            <p:nvPr/>
          </p:nvSpPr>
          <p:spPr>
            <a:xfrm>
              <a:off x="5" y="237513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"/>
            <p:cNvSpPr/>
            <p:nvPr/>
          </p:nvSpPr>
          <p:spPr>
            <a:xfrm>
              <a:off x="5" y="26840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"/>
            <p:cNvSpPr/>
            <p:nvPr/>
          </p:nvSpPr>
          <p:spPr>
            <a:xfrm>
              <a:off x="5" y="299298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"/>
            <p:cNvSpPr/>
            <p:nvPr/>
          </p:nvSpPr>
          <p:spPr>
            <a:xfrm>
              <a:off x="13726" y="37739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"/>
            <p:cNvSpPr/>
            <p:nvPr/>
          </p:nvSpPr>
          <p:spPr>
            <a:xfrm>
              <a:off x="434858" y="203228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"/>
            <p:cNvSpPr/>
            <p:nvPr/>
          </p:nvSpPr>
          <p:spPr>
            <a:xfrm>
              <a:off x="395919" y="237513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"/>
            <p:cNvSpPr/>
            <p:nvPr/>
          </p:nvSpPr>
          <p:spPr>
            <a:xfrm>
              <a:off x="434858" y="26840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"/>
            <p:cNvSpPr/>
            <p:nvPr/>
          </p:nvSpPr>
          <p:spPr>
            <a:xfrm>
              <a:off x="434858" y="3009950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"/>
            <p:cNvSpPr/>
            <p:nvPr/>
          </p:nvSpPr>
          <p:spPr>
            <a:xfrm>
              <a:off x="434858" y="333583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"/>
            <p:cNvSpPr/>
            <p:nvPr/>
          </p:nvSpPr>
          <p:spPr>
            <a:xfrm>
              <a:off x="838550" y="2032296"/>
              <a:ext cx="465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"/>
            <p:cNvSpPr/>
            <p:nvPr/>
          </p:nvSpPr>
          <p:spPr>
            <a:xfrm>
              <a:off x="838550" y="2375145"/>
              <a:ext cx="6507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"/>
            <p:cNvSpPr/>
            <p:nvPr/>
          </p:nvSpPr>
          <p:spPr>
            <a:xfrm>
              <a:off x="861466" y="2684069"/>
              <a:ext cx="7572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"/>
            <p:cNvSpPr/>
            <p:nvPr/>
          </p:nvSpPr>
          <p:spPr>
            <a:xfrm>
              <a:off x="861466" y="3028567"/>
              <a:ext cx="7572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"/>
            <p:cNvSpPr/>
            <p:nvPr/>
          </p:nvSpPr>
          <p:spPr>
            <a:xfrm>
              <a:off x="861466" y="3335841"/>
              <a:ext cx="7572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"/>
            <p:cNvSpPr/>
            <p:nvPr/>
          </p:nvSpPr>
          <p:spPr>
            <a:xfrm>
              <a:off x="1360349" y="2032296"/>
              <a:ext cx="4242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"/>
            <p:cNvSpPr/>
            <p:nvPr/>
          </p:nvSpPr>
          <p:spPr>
            <a:xfrm>
              <a:off x="1573836" y="2358182"/>
              <a:ext cx="4242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"/>
            <p:cNvSpPr/>
            <p:nvPr/>
          </p:nvSpPr>
          <p:spPr>
            <a:xfrm>
              <a:off x="1697856" y="2684094"/>
              <a:ext cx="2607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"/>
            <p:cNvSpPr/>
            <p:nvPr/>
          </p:nvSpPr>
          <p:spPr>
            <a:xfrm>
              <a:off x="1697856" y="3335891"/>
              <a:ext cx="2607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"/>
            <p:cNvSpPr/>
            <p:nvPr/>
          </p:nvSpPr>
          <p:spPr>
            <a:xfrm>
              <a:off x="13726" y="401303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"/>
            <p:cNvSpPr/>
            <p:nvPr/>
          </p:nvSpPr>
          <p:spPr>
            <a:xfrm>
              <a:off x="395919" y="429653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"/>
            <p:cNvSpPr/>
            <p:nvPr/>
          </p:nvSpPr>
          <p:spPr>
            <a:xfrm>
              <a:off x="875884" y="4296538"/>
              <a:ext cx="3855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"/>
            <p:cNvSpPr/>
            <p:nvPr/>
          </p:nvSpPr>
          <p:spPr>
            <a:xfrm>
              <a:off x="1360349" y="4296538"/>
              <a:ext cx="4869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"/>
            <p:cNvSpPr/>
            <p:nvPr/>
          </p:nvSpPr>
          <p:spPr>
            <a:xfrm>
              <a:off x="1912083" y="4296538"/>
              <a:ext cx="1776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"/>
            <p:cNvSpPr/>
            <p:nvPr/>
          </p:nvSpPr>
          <p:spPr>
            <a:xfrm>
              <a:off x="395919" y="45050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"/>
            <p:cNvSpPr/>
            <p:nvPr/>
          </p:nvSpPr>
          <p:spPr>
            <a:xfrm>
              <a:off x="875884" y="4505063"/>
              <a:ext cx="6135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"/>
            <p:cNvSpPr/>
            <p:nvPr/>
          </p:nvSpPr>
          <p:spPr>
            <a:xfrm>
              <a:off x="1570204" y="4505063"/>
              <a:ext cx="2607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"/>
            <p:cNvSpPr/>
            <p:nvPr/>
          </p:nvSpPr>
          <p:spPr>
            <a:xfrm>
              <a:off x="894657" y="759375"/>
              <a:ext cx="4656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"/>
            <p:cNvSpPr/>
            <p:nvPr/>
          </p:nvSpPr>
          <p:spPr>
            <a:xfrm>
              <a:off x="486348" y="106828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"/>
            <p:cNvSpPr/>
            <p:nvPr/>
          </p:nvSpPr>
          <p:spPr>
            <a:xfrm>
              <a:off x="1169818" y="1064149"/>
              <a:ext cx="4656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"/>
            <p:cNvSpPr/>
            <p:nvPr/>
          </p:nvSpPr>
          <p:spPr>
            <a:xfrm>
              <a:off x="486342" y="1395013"/>
              <a:ext cx="402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"/>
            <p:cNvSpPr/>
            <p:nvPr/>
          </p:nvSpPr>
          <p:spPr>
            <a:xfrm>
              <a:off x="1254423" y="1719659"/>
              <a:ext cx="2964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"/>
            <p:cNvSpPr/>
            <p:nvPr/>
          </p:nvSpPr>
          <p:spPr>
            <a:xfrm>
              <a:off x="1697859" y="3028567"/>
              <a:ext cx="2964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1"/>
            <p:cNvSpPr/>
            <p:nvPr/>
          </p:nvSpPr>
          <p:spPr>
            <a:xfrm>
              <a:off x="1840717" y="2032296"/>
              <a:ext cx="240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"/>
            <p:cNvSpPr/>
            <p:nvPr/>
          </p:nvSpPr>
          <p:spPr>
            <a:xfrm>
              <a:off x="2037810" y="2684069"/>
              <a:ext cx="240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"/>
            <p:cNvSpPr/>
            <p:nvPr/>
          </p:nvSpPr>
          <p:spPr>
            <a:xfrm>
              <a:off x="1912311" y="4507125"/>
              <a:ext cx="4656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1"/>
            <p:cNvSpPr/>
            <p:nvPr/>
          </p:nvSpPr>
          <p:spPr>
            <a:xfrm>
              <a:off x="434873" y="3987600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"/>
            <p:cNvSpPr/>
            <p:nvPr/>
          </p:nvSpPr>
          <p:spPr>
            <a:xfrm>
              <a:off x="434873" y="3757500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83bdb49c1b_0_1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Arquitectura de software.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393" name="Google Shape;393;g383bdb49c1b_0_12"/>
          <p:cNvSpPr txBox="1"/>
          <p:nvPr>
            <p:ph idx="1" type="body"/>
          </p:nvPr>
        </p:nvSpPr>
        <p:spPr>
          <a:xfrm>
            <a:off x="720000" y="1215750"/>
            <a:ext cx="7704000" cy="28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000"/>
          </a:p>
        </p:txBody>
      </p:sp>
      <p:graphicFrame>
        <p:nvGraphicFramePr>
          <p:cNvPr id="394" name="Google Shape;394;g383bdb49c1b_0_12"/>
          <p:cNvGraphicFramePr/>
          <p:nvPr/>
        </p:nvGraphicFramePr>
        <p:xfrm>
          <a:off x="720000" y="1720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{DEEB1041-EB70-4BA3-8524-9D2C7F0621B3}</a:tableStyleId>
              </a:tblPr>
              <a:tblGrid>
                <a:gridCol w="7601050"/>
              </a:tblGrid>
              <a:tr h="361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lt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95" name="Google Shape;395;g383bdb49c1b_0_12" title="arquitectura_comparador_colorid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950" y="1605926"/>
            <a:ext cx="7601049" cy="193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83bdb49c1b_0_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flujo de trabajo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401" name="Google Shape;401;g383bdb49c1b_0_25"/>
          <p:cNvSpPr txBox="1"/>
          <p:nvPr>
            <p:ph idx="1" type="body"/>
          </p:nvPr>
        </p:nvSpPr>
        <p:spPr>
          <a:xfrm>
            <a:off x="720000" y="3787500"/>
            <a:ext cx="7704000" cy="28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900"/>
              <a:t>Roles:</a:t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900"/>
              <a:t>🔵 Usuario (músico/estudiante/tienda).</a:t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900"/>
              <a:t>🔴 Administrador (moderación).</a:t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900"/>
              <a:t>🟢 Sistema (automatizaciones: scraping, alertas).</a:t>
            </a:r>
            <a:endParaRPr sz="900"/>
          </a:p>
        </p:txBody>
      </p:sp>
      <p:graphicFrame>
        <p:nvGraphicFramePr>
          <p:cNvPr id="402" name="Google Shape;402;g383bdb49c1b_0_25"/>
          <p:cNvGraphicFramePr/>
          <p:nvPr/>
        </p:nvGraphicFramePr>
        <p:xfrm>
          <a:off x="720000" y="1720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{DEEB1041-EB70-4BA3-8524-9D2C7F0621B3}</a:tableStyleId>
              </a:tblPr>
              <a:tblGrid>
                <a:gridCol w="7601050"/>
              </a:tblGrid>
              <a:tr h="361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lt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403" name="Google Shape;403;g383bdb49c1b_0_25" title="flujo_trabajo_comparado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400" y="1148450"/>
            <a:ext cx="7472252" cy="263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83bdb49c1b_0_20"/>
          <p:cNvSpPr txBox="1"/>
          <p:nvPr>
            <p:ph type="title"/>
          </p:nvPr>
        </p:nvSpPr>
        <p:spPr>
          <a:xfrm>
            <a:off x="720000" y="23962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Preguntas de la </a:t>
            </a:r>
            <a:r>
              <a:rPr lang="en"/>
              <a:t>Comisión</a:t>
            </a:r>
            <a:r>
              <a:rPr lang="en"/>
              <a:t>.</a:t>
            </a:r>
            <a:endParaRPr/>
          </a:p>
        </p:txBody>
      </p:sp>
      <p:sp>
        <p:nvSpPr>
          <p:cNvPr id="409" name="Google Shape;409;g383bdb49c1b_0_20"/>
          <p:cNvSpPr txBox="1"/>
          <p:nvPr>
            <p:ph idx="1" type="body"/>
          </p:nvPr>
        </p:nvSpPr>
        <p:spPr>
          <a:xfrm>
            <a:off x="720000" y="1215750"/>
            <a:ext cx="7704000" cy="28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Problematica.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292" name="Google Shape;292;p2"/>
          <p:cNvSpPr txBox="1"/>
          <p:nvPr>
            <p:ph idx="1" type="body"/>
          </p:nvPr>
        </p:nvSpPr>
        <p:spPr>
          <a:xfrm>
            <a:off x="720000" y="1215750"/>
            <a:ext cx="7704000" cy="28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00"/>
              <a:t>En Chile, músicos, estudiantes y aficionados enfrentan dificultades para encontrar información clara y consolidada sobre precios de instrumentos musicales.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00"/>
              <a:t>Según el INE (2022), el equipamiento musical importado ha tenido variaciones de precios superiores al promedio del IPC, aumentando las barreras económicas para acceder a productos de calidad.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00"/>
              <a:t>Esto obliga a los usuarios a recorrer múltiples tiendas físicas y online, sin garantía de obtener el mejor precio, invirtiendo tiempo en búsquedas poco eficientes.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000"/>
          </a:p>
        </p:txBody>
      </p:sp>
      <p:graphicFrame>
        <p:nvGraphicFramePr>
          <p:cNvPr id="293" name="Google Shape;293;p2"/>
          <p:cNvGraphicFramePr/>
          <p:nvPr/>
        </p:nvGraphicFramePr>
        <p:xfrm>
          <a:off x="720000" y="2811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{DEEB1041-EB70-4BA3-8524-9D2C7F0621B3}</a:tableStyleId>
              </a:tblPr>
              <a:tblGrid>
                <a:gridCol w="7601050"/>
              </a:tblGrid>
              <a:tr h="361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La información sobre precios de instrumentos está dispersa en muchas tiendas online.</a:t>
                      </a:r>
                      <a:endParaRPr sz="1100" u="none" cap="none" strike="noStrike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accent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Los usuarios deben invertir mucho tiempo comparando precios de forma manual.</a:t>
                      </a:r>
                      <a:endParaRPr sz="1100" u="none" cap="none" strike="noStrike">
                        <a:solidFill>
                          <a:schemeClr val="accent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accent4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Existe falta de transparencia en el mercado, dificultando decisiones informadas.</a:t>
                      </a:r>
                      <a:endParaRPr sz="1100" u="none" cap="none" strike="noStrike">
                        <a:solidFill>
                          <a:schemeClr val="accent4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accent5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No hay espacios digitales donde los músicos puedan compartir experiencias o consejos.</a:t>
                      </a:r>
                      <a:endParaRPr sz="1100" u="none" cap="none" strike="noStrike">
                        <a:solidFill>
                          <a:schemeClr val="accent5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Las PYMEs del rubro musical tienen poca visibilidad en el entorno digital.</a:t>
                      </a:r>
                      <a:endParaRPr sz="1100" u="none" cap="none" strike="noStrike">
                        <a:solidFill>
                          <a:schemeClr val="accen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lt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"/>
          <p:cNvSpPr txBox="1"/>
          <p:nvPr>
            <p:ph type="title"/>
          </p:nvPr>
        </p:nvSpPr>
        <p:spPr>
          <a:xfrm>
            <a:off x="713225" y="445025"/>
            <a:ext cx="771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Contexto.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299" name="Google Shape;299;p3"/>
          <p:cNvSpPr txBox="1"/>
          <p:nvPr>
            <p:ph idx="1" type="subTitle"/>
          </p:nvPr>
        </p:nvSpPr>
        <p:spPr>
          <a:xfrm>
            <a:off x="2286975" y="1635900"/>
            <a:ext cx="685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El proyecto se desarrolla en Chile, donde el acceso a instrumentos musicales puede ser costoso y poco transparente.</a:t>
            </a:r>
            <a:endParaRPr/>
          </a:p>
        </p:txBody>
      </p:sp>
      <p:sp>
        <p:nvSpPr>
          <p:cNvPr id="300" name="Google Shape;300;p3"/>
          <p:cNvSpPr txBox="1"/>
          <p:nvPr>
            <p:ph idx="2" type="subTitle"/>
          </p:nvPr>
        </p:nvSpPr>
        <p:spPr>
          <a:xfrm>
            <a:off x="3199725" y="2740613"/>
            <a:ext cx="5633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Los principales afectados son músicos aficionados, profesionales, estudiantes y pequeñas tiendas del rubro musical.</a:t>
            </a:r>
            <a:endParaRPr/>
          </a:p>
        </p:txBody>
      </p:sp>
      <p:sp>
        <p:nvSpPr>
          <p:cNvPr id="301" name="Google Shape;301;p3"/>
          <p:cNvSpPr txBox="1"/>
          <p:nvPr>
            <p:ph idx="3" type="subTitle"/>
          </p:nvPr>
        </p:nvSpPr>
        <p:spPr>
          <a:xfrm>
            <a:off x="3504024" y="3834250"/>
            <a:ext cx="5305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El mercado musical carece de plataformas especializadas que </a:t>
            </a:r>
            <a:r>
              <a:rPr lang="en"/>
              <a:t>centralizan</a:t>
            </a:r>
            <a:r>
              <a:rPr lang="en"/>
              <a:t> la información de precios y experiencias de compra.</a:t>
            </a:r>
            <a:endParaRPr/>
          </a:p>
        </p:txBody>
      </p:sp>
      <p:sp>
        <p:nvSpPr>
          <p:cNvPr id="302" name="Google Shape;302;p3"/>
          <p:cNvSpPr txBox="1"/>
          <p:nvPr>
            <p:ph idx="4" type="title"/>
          </p:nvPr>
        </p:nvSpPr>
        <p:spPr>
          <a:xfrm>
            <a:off x="1684875" y="1273475"/>
            <a:ext cx="6021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03" name="Google Shape;303;p3"/>
          <p:cNvSpPr txBox="1"/>
          <p:nvPr>
            <p:ph idx="5" type="title"/>
          </p:nvPr>
        </p:nvSpPr>
        <p:spPr>
          <a:xfrm>
            <a:off x="2597625" y="2389613"/>
            <a:ext cx="6021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04" name="Google Shape;304;p3"/>
          <p:cNvSpPr txBox="1"/>
          <p:nvPr>
            <p:ph idx="6" type="title"/>
          </p:nvPr>
        </p:nvSpPr>
        <p:spPr>
          <a:xfrm>
            <a:off x="2891275" y="3494325"/>
            <a:ext cx="6021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05" name="Google Shape;305;p3"/>
          <p:cNvSpPr txBox="1"/>
          <p:nvPr>
            <p:ph idx="7" type="subTitle"/>
          </p:nvPr>
        </p:nvSpPr>
        <p:spPr>
          <a:xfrm>
            <a:off x="2286975" y="1273475"/>
            <a:ext cx="42096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Section</a:t>
            </a:r>
            <a:endParaRPr/>
          </a:p>
        </p:txBody>
      </p:sp>
      <p:sp>
        <p:nvSpPr>
          <p:cNvPr id="306" name="Google Shape;306;p3"/>
          <p:cNvSpPr txBox="1"/>
          <p:nvPr>
            <p:ph idx="8" type="subTitle"/>
          </p:nvPr>
        </p:nvSpPr>
        <p:spPr>
          <a:xfrm>
            <a:off x="3199725" y="2389613"/>
            <a:ext cx="42096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Section</a:t>
            </a:r>
            <a:endParaRPr/>
          </a:p>
        </p:txBody>
      </p:sp>
      <p:sp>
        <p:nvSpPr>
          <p:cNvPr id="307" name="Google Shape;307;p3"/>
          <p:cNvSpPr txBox="1"/>
          <p:nvPr>
            <p:ph idx="9" type="subTitle"/>
          </p:nvPr>
        </p:nvSpPr>
        <p:spPr>
          <a:xfrm>
            <a:off x="3504025" y="3494325"/>
            <a:ext cx="42096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Section</a:t>
            </a:r>
            <a:endParaRPr/>
          </a:p>
        </p:txBody>
      </p:sp>
      <p:grpSp>
        <p:nvGrpSpPr>
          <p:cNvPr id="308" name="Google Shape;308;p3"/>
          <p:cNvGrpSpPr/>
          <p:nvPr/>
        </p:nvGrpSpPr>
        <p:grpSpPr>
          <a:xfrm>
            <a:off x="144800" y="2014025"/>
            <a:ext cx="2142175" cy="2736325"/>
            <a:chOff x="358925" y="1867675"/>
            <a:chExt cx="2142175" cy="2736325"/>
          </a:xfrm>
        </p:grpSpPr>
        <p:sp>
          <p:nvSpPr>
            <p:cNvPr id="309" name="Google Shape;309;p3"/>
            <p:cNvSpPr/>
            <p:nvPr/>
          </p:nvSpPr>
          <p:spPr>
            <a:xfrm>
              <a:off x="358925" y="1876250"/>
              <a:ext cx="2910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757650" y="1867675"/>
              <a:ext cx="2910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358925" y="2188475"/>
              <a:ext cx="2910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358925" y="2515188"/>
              <a:ext cx="2910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358925" y="2841925"/>
              <a:ext cx="2910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709062" y="2841925"/>
              <a:ext cx="2979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1059518" y="2841925"/>
              <a:ext cx="2328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358925" y="3152500"/>
              <a:ext cx="2685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358925" y="3495350"/>
              <a:ext cx="2685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358925" y="3804275"/>
              <a:ext cx="2685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358925" y="4113200"/>
              <a:ext cx="2685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709062" y="3152500"/>
              <a:ext cx="2148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683525" y="3495350"/>
              <a:ext cx="2148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709062" y="3804275"/>
              <a:ext cx="2148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709062" y="4130163"/>
              <a:ext cx="2148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709062" y="4456050"/>
              <a:ext cx="2148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973809" y="3152500"/>
              <a:ext cx="4155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973809" y="3495350"/>
              <a:ext cx="5802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994246" y="3804275"/>
              <a:ext cx="6756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994246" y="4148775"/>
              <a:ext cx="675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3"/>
            <p:cNvSpPr/>
            <p:nvPr/>
          </p:nvSpPr>
          <p:spPr>
            <a:xfrm>
              <a:off x="994246" y="4456050"/>
              <a:ext cx="675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3"/>
            <p:cNvSpPr/>
            <p:nvPr/>
          </p:nvSpPr>
          <p:spPr>
            <a:xfrm>
              <a:off x="1439171" y="3152500"/>
              <a:ext cx="3783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1629567" y="3478388"/>
              <a:ext cx="3783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1740173" y="3804300"/>
              <a:ext cx="2328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1740173" y="4456100"/>
              <a:ext cx="2328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757650" y="2182588"/>
              <a:ext cx="5802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757650" y="2512250"/>
              <a:ext cx="5802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1445575" y="2509300"/>
              <a:ext cx="297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1344900" y="2841925"/>
              <a:ext cx="297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1740250" y="4148775"/>
              <a:ext cx="4578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2043300" y="4456050"/>
              <a:ext cx="4578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8cfa4228dc_0_1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Propuesta de </a:t>
            </a:r>
            <a:r>
              <a:rPr lang="en"/>
              <a:t>solución</a:t>
            </a:r>
            <a:r>
              <a:rPr lang="en"/>
              <a:t>.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345" name="Google Shape;345;g38cfa4228dc_0_10"/>
          <p:cNvSpPr txBox="1"/>
          <p:nvPr>
            <p:ph idx="1" type="body"/>
          </p:nvPr>
        </p:nvSpPr>
        <p:spPr>
          <a:xfrm>
            <a:off x="720000" y="1215750"/>
            <a:ext cx="7704000" cy="28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Crear una plataforma web integral enfocada en el mundo musical, que resuelva la falta de información centralizada y fomente la colaboración entre usuarios.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Implementar un comparador de precios mediante web scraping para recopilar datos actualizados desde múltiples tiendas en línea y presentarlos de forma clara y útil.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Incorporar un módulo de comunidad donde músicos puedan compartir experiencias, consejos, reseñas y resolver dudas colectivamente.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Asegurar la protección de datos y la seguridad del sistema mediante autenticación, cifrado y buenas prácticas de desarrollo.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Entregar una solución innovadora, accesible y confiable que combine tecnología, análisis de datos y participación social para mejorar la experiencia del consumidor musical.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graphicFrame>
        <p:nvGraphicFramePr>
          <p:cNvPr id="346" name="Google Shape;346;g38cfa4228dc_0_10"/>
          <p:cNvGraphicFramePr/>
          <p:nvPr/>
        </p:nvGraphicFramePr>
        <p:xfrm>
          <a:off x="720000" y="1720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{DEEB1041-EB70-4BA3-8524-9D2C7F0621B3}</a:tableStyleId>
              </a:tblPr>
              <a:tblGrid>
                <a:gridCol w="7601050"/>
              </a:tblGrid>
              <a:tr h="361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lt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8cfa4228dc_0_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Usuarios.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352" name="Google Shape;352;g38cfa4228dc_0_19"/>
          <p:cNvSpPr txBox="1"/>
          <p:nvPr>
            <p:ph idx="1" type="body"/>
          </p:nvPr>
        </p:nvSpPr>
        <p:spPr>
          <a:xfrm>
            <a:off x="720000" y="1215750"/>
            <a:ext cx="7704000" cy="28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Músicos aficionados y profesionales: buscan comparar precios y encontrar las mejores ofertas para adquirir nuevos instrumentos o equipos.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Estudiantes de música: necesitan herramientas accesibles que les ayuden a optimizar sus compras y aprender de la experiencia de otros.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Pequeñas y medianas tiendas musicales (PYMEs): pueden usar la plataforma para conocer el mercado, ajustar estrategias de precios y aumentar su visibilidad.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Comunidad musical en general: interesados en compartir opiniones, reseñas, consejos técnicos y tendencias del mercado.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Desarrolladores o investigadores del sector musical: que buscan analizar datos del mercado y comportamiento del consumidor.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graphicFrame>
        <p:nvGraphicFramePr>
          <p:cNvPr id="353" name="Google Shape;353;g38cfa4228dc_0_19"/>
          <p:cNvGraphicFramePr/>
          <p:nvPr/>
        </p:nvGraphicFramePr>
        <p:xfrm>
          <a:off x="720000" y="1720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{DEEB1041-EB70-4BA3-8524-9D2C7F0621B3}</a:tableStyleId>
              </a:tblPr>
              <a:tblGrid>
                <a:gridCol w="7601050"/>
              </a:tblGrid>
              <a:tr h="361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lt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Objetivos.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59" name="Google Shape;359;p6"/>
          <p:cNvSpPr txBox="1"/>
          <p:nvPr>
            <p:ph idx="1" type="subTitle"/>
          </p:nvPr>
        </p:nvSpPr>
        <p:spPr>
          <a:xfrm>
            <a:off x="4821898" y="2022850"/>
            <a:ext cx="3602100" cy="24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Desarrollar un sistema automatizado de recolección y comparación de precios de instrumentos musicales a partir de múltiples tiendas en línea, con el fin de proporcionar a los usuarios información precisa y actualizada que facilite la toma de decisiones de compra</a:t>
            </a:r>
            <a:endParaRPr/>
          </a:p>
        </p:txBody>
      </p:sp>
      <p:sp>
        <p:nvSpPr>
          <p:cNvPr id="360" name="Google Shape;360;p6"/>
          <p:cNvSpPr txBox="1"/>
          <p:nvPr>
            <p:ph idx="2" type="subTitle"/>
          </p:nvPr>
        </p:nvSpPr>
        <p:spPr>
          <a:xfrm>
            <a:off x="656350" y="2022850"/>
            <a:ext cx="3602100" cy="24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Desarrollar una plataforma web que integre un comparador de precios de instrumentos musicales mediante técnicas de web scraping y un módulo de comunidad en línea, con el fin de optimizar la toma de decisiones de compra y fomentar la interacción colaborativa entre los usuarios del rubro musical.</a:t>
            </a:r>
            <a:endParaRPr/>
          </a:p>
        </p:txBody>
      </p:sp>
      <p:sp>
        <p:nvSpPr>
          <p:cNvPr id="361" name="Google Shape;361;p6"/>
          <p:cNvSpPr txBox="1"/>
          <p:nvPr/>
        </p:nvSpPr>
        <p:spPr>
          <a:xfrm>
            <a:off x="6717450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62" name="Google Shape;362;p6"/>
          <p:cNvSpPr txBox="1"/>
          <p:nvPr>
            <p:ph type="title"/>
          </p:nvPr>
        </p:nvSpPr>
        <p:spPr>
          <a:xfrm>
            <a:off x="810725" y="1362175"/>
            <a:ext cx="338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Generales.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63" name="Google Shape;363;p6"/>
          <p:cNvSpPr txBox="1"/>
          <p:nvPr>
            <p:ph type="title"/>
          </p:nvPr>
        </p:nvSpPr>
        <p:spPr>
          <a:xfrm>
            <a:off x="4930200" y="1362175"/>
            <a:ext cx="338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Especificos.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8cfa4228dc_0_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Alcances y Limitaciones</a:t>
            </a:r>
            <a:r>
              <a:rPr lang="en"/>
              <a:t>.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69" name="Google Shape;369;g38cfa4228dc_0_32"/>
          <p:cNvSpPr txBox="1"/>
          <p:nvPr>
            <p:ph idx="1" type="subTitle"/>
          </p:nvPr>
        </p:nvSpPr>
        <p:spPr>
          <a:xfrm>
            <a:off x="4821898" y="2022850"/>
            <a:ext cx="3602100" cy="24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00"/>
              <a:t>Dependencia de la estructura de las páginas web externas, que pueden cambiar sin previo aviso y afectar el scraping.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00"/>
              <a:t>El sistema se limitará a un número reducido de tiendas en la versión inicial.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00"/>
              <a:t>Los datos de precios no serán en tiempo real absoluto, ya que dependerán de la frecuencia de actualización del scraping.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00"/>
              <a:t>El módulo comunitario contará inicialmente con funciones básicas (foros y comentarios), ampliables en fases futuras.</a:t>
            </a:r>
            <a:endParaRPr sz="1000"/>
          </a:p>
        </p:txBody>
      </p:sp>
      <p:sp>
        <p:nvSpPr>
          <p:cNvPr id="370" name="Google Shape;370;g38cfa4228dc_0_32"/>
          <p:cNvSpPr txBox="1"/>
          <p:nvPr>
            <p:ph idx="2" type="subTitle"/>
          </p:nvPr>
        </p:nvSpPr>
        <p:spPr>
          <a:xfrm>
            <a:off x="656350" y="2022850"/>
            <a:ext cx="3602100" cy="24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00"/>
              <a:t>Desarrollar una plataforma web que consolide información de precios de instrumentos musicales mediante web scraping.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00"/>
              <a:t>Implementar un comparador en tiempo real con alertas de variación de precios.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00"/>
              <a:t>Crear un módulo de comunidad donde los usuarios puedan compartir experiencias, consejos y opiniones.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00"/>
              <a:t>Aplicar medidas básicas de ciberseguridad para proteger la información de usuarios y garantizar un uso confiable.</a:t>
            </a:r>
            <a:endParaRPr sz="1000"/>
          </a:p>
        </p:txBody>
      </p:sp>
      <p:sp>
        <p:nvSpPr>
          <p:cNvPr id="371" name="Google Shape;371;g38cfa4228dc_0_32"/>
          <p:cNvSpPr txBox="1"/>
          <p:nvPr/>
        </p:nvSpPr>
        <p:spPr>
          <a:xfrm>
            <a:off x="6717450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72" name="Google Shape;372;g38cfa4228dc_0_32"/>
          <p:cNvSpPr txBox="1"/>
          <p:nvPr>
            <p:ph type="title"/>
          </p:nvPr>
        </p:nvSpPr>
        <p:spPr>
          <a:xfrm>
            <a:off x="810725" y="1362175"/>
            <a:ext cx="338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Alcances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73" name="Google Shape;373;g38cfa4228dc_0_32"/>
          <p:cNvSpPr txBox="1"/>
          <p:nvPr>
            <p:ph type="title"/>
          </p:nvPr>
        </p:nvSpPr>
        <p:spPr>
          <a:xfrm>
            <a:off x="4930200" y="1362175"/>
            <a:ext cx="338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Limitaciones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83bdb49c1b_0_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Metodología</a:t>
            </a:r>
            <a:r>
              <a:rPr lang="en"/>
              <a:t> de trabajo.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379" name="Google Shape;379;g383bdb49c1b_0_0"/>
          <p:cNvSpPr txBox="1"/>
          <p:nvPr>
            <p:ph idx="1" type="body"/>
          </p:nvPr>
        </p:nvSpPr>
        <p:spPr>
          <a:xfrm>
            <a:off x="720000" y="1215750"/>
            <a:ext cx="7704000" cy="28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Metodología: Ágil Scrum, basada en desarrollo iterativo, entregas parciales y adaptación continua.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Etapas: Planificación, creación del backlog, desarrollo en sprints, reuniones de seguimiento y revisiones.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Herramientas: Jira (gestión), GitHub (código), Vercel/Render (despliegue), documentación técnica.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Roles: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Marc: Frontend, comunidad y ciberseguridad.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Javier: Backend, base de datos y despliegue.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Christian: Scraping, normalización e integración.</a:t>
            </a:r>
            <a:endParaRPr/>
          </a:p>
        </p:txBody>
      </p:sp>
      <p:graphicFrame>
        <p:nvGraphicFramePr>
          <p:cNvPr id="380" name="Google Shape;380;g383bdb49c1b_0_0"/>
          <p:cNvGraphicFramePr/>
          <p:nvPr/>
        </p:nvGraphicFramePr>
        <p:xfrm>
          <a:off x="720000" y="1720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{DEEB1041-EB70-4BA3-8524-9D2C7F0621B3}</a:tableStyleId>
              </a:tblPr>
              <a:tblGrid>
                <a:gridCol w="7601050"/>
              </a:tblGrid>
              <a:tr h="361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lt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83bdb49c1b_0_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Arquitectura de software.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386" name="Google Shape;386;g383bdb49c1b_0_6"/>
          <p:cNvSpPr txBox="1"/>
          <p:nvPr>
            <p:ph idx="1" type="body"/>
          </p:nvPr>
        </p:nvSpPr>
        <p:spPr>
          <a:xfrm>
            <a:off x="720000" y="1215750"/>
            <a:ext cx="7704000" cy="28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00"/>
              <a:t>Frontend (React + Tailwind):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00"/>
              <a:t>UI de búsqueda, comparador, historial y comunidad. Consume API vía HTTPS (CORS controlado).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00"/>
              <a:t>Backend (FastAPI – REST):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00"/>
              <a:t>Endpoints de productos/precios, comunidad, autenticación (JWT) y alertas. Validación con Pydantic.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00"/>
              <a:t>Workers / Scheduler (Python):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00"/>
              <a:t>Scrapers por tienda, normalización de datos, actualización de historial y envío de alertas. Tareas programadas.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00"/>
              <a:t>Base de datos (PostgreSQL):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00"/>
              <a:t>Tablas: productos, tiendas, precios, historial, usuarios, posts/comentarios, reportes.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00"/>
              <a:t>Cache/Colas (opcional Redis):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00"/>
              <a:t>Rate-limiting, cache de consultas populares y orquestación de jobs.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00"/>
              <a:t>Seguridad: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00"/>
              <a:t>JWT, hashing de contraseñas (bcrypt/argon2), validación de entrada, CORS, logs y monitoreo.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00"/>
              <a:t>Despliegue: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00"/>
              <a:t>Frontend en Vercel; Backend y Workers en Render/Railway; DB gestionada (Neon/Supabase/Railway).</a:t>
            </a:r>
            <a:endParaRPr sz="1000"/>
          </a:p>
        </p:txBody>
      </p:sp>
      <p:graphicFrame>
        <p:nvGraphicFramePr>
          <p:cNvPr id="387" name="Google Shape;387;g383bdb49c1b_0_6"/>
          <p:cNvGraphicFramePr/>
          <p:nvPr/>
        </p:nvGraphicFramePr>
        <p:xfrm>
          <a:off x="720000" y="1720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{DEEB1041-EB70-4BA3-8524-9D2C7F0621B3}</a:tableStyleId>
              </a:tblPr>
              <a:tblGrid>
                <a:gridCol w="7601050"/>
              </a:tblGrid>
              <a:tr h="361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lt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troduction to Java Programming for High School by Slidesgo">
  <a:themeElements>
    <a:clrScheme name="Simple Light">
      <a:dk1>
        <a:srgbClr val="E7E7E7"/>
      </a:dk1>
      <a:lt1>
        <a:srgbClr val="10111A"/>
      </a:lt1>
      <a:dk2>
        <a:srgbClr val="FD4A4A"/>
      </a:dk2>
      <a:lt2>
        <a:srgbClr val="EC7955"/>
      </a:lt2>
      <a:accent1>
        <a:srgbClr val="E81A81"/>
      </a:accent1>
      <a:accent2>
        <a:srgbClr val="94EE6B"/>
      </a:accent2>
      <a:accent3>
        <a:srgbClr val="4CAE97"/>
      </a:accent3>
      <a:accent4>
        <a:srgbClr val="BD64B5"/>
      </a:accent4>
      <a:accent5>
        <a:srgbClr val="FFFF99"/>
      </a:accent5>
      <a:accent6>
        <a:srgbClr val="2C293A"/>
      </a:accent6>
      <a:hlink>
        <a:srgbClr val="F8F8F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