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zwR1Xd3VbBu85U3+9/Lylma3Z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760345" y="914400"/>
            <a:ext cx="9525" cy="5527675"/>
          </a:xfrm>
          <a:custGeom>
            <a:rect b="b" l="l" r="r" t="t"/>
            <a:pathLst>
              <a:path extrusionOk="0" h="5527890" w="9531">
                <a:moveTo>
                  <a:pt x="0" y="0"/>
                </a:moveTo>
                <a:lnTo>
                  <a:pt x="9531" y="0"/>
                </a:lnTo>
                <a:lnTo>
                  <a:pt x="9531" y="5527890"/>
                </a:lnTo>
                <a:lnTo>
                  <a:pt x="0" y="5527890"/>
                </a:lnTo>
                <a:lnTo>
                  <a:pt x="0" y="0"/>
                </a:lnTo>
              </a:path>
            </a:pathLst>
          </a:custGeom>
          <a:solidFill>
            <a:srgbClr val="516F9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1151972" y="1176793"/>
            <a:ext cx="914400" cy="914583"/>
            <a:chOff x="0" y="0"/>
            <a:chExt cx="914961" cy="914961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914961" cy="914961"/>
            </a:xfrm>
            <a:custGeom>
              <a:rect b="b" l="l" r="r" t="t"/>
              <a:pathLst>
                <a:path extrusionOk="0" h="914961" w="914961">
                  <a:moveTo>
                    <a:pt x="457481" y="0"/>
                  </a:moveTo>
                  <a:cubicBezTo>
                    <a:pt x="472464" y="0"/>
                    <a:pt x="487411" y="734"/>
                    <a:pt x="502321" y="2203"/>
                  </a:cubicBezTo>
                  <a:cubicBezTo>
                    <a:pt x="517232" y="3672"/>
                    <a:pt x="532035" y="5867"/>
                    <a:pt x="546731" y="8790"/>
                  </a:cubicBezTo>
                  <a:cubicBezTo>
                    <a:pt x="561426" y="11713"/>
                    <a:pt x="575942" y="15350"/>
                    <a:pt x="590280" y="19699"/>
                  </a:cubicBezTo>
                  <a:cubicBezTo>
                    <a:pt x="604618" y="24048"/>
                    <a:pt x="618708" y="29090"/>
                    <a:pt x="632551" y="34824"/>
                  </a:cubicBezTo>
                  <a:cubicBezTo>
                    <a:pt x="646393" y="40557"/>
                    <a:pt x="659921" y="46956"/>
                    <a:pt x="673135" y="54019"/>
                  </a:cubicBezTo>
                  <a:cubicBezTo>
                    <a:pt x="686349" y="61082"/>
                    <a:pt x="699185" y="68775"/>
                    <a:pt x="711643" y="77099"/>
                  </a:cubicBezTo>
                  <a:cubicBezTo>
                    <a:pt x="724101" y="85424"/>
                    <a:pt x="736121" y="94338"/>
                    <a:pt x="747703" y="103843"/>
                  </a:cubicBezTo>
                  <a:cubicBezTo>
                    <a:pt x="759285" y="113348"/>
                    <a:pt x="770373" y="123398"/>
                    <a:pt x="780968" y="133993"/>
                  </a:cubicBezTo>
                  <a:cubicBezTo>
                    <a:pt x="791563" y="144588"/>
                    <a:pt x="801613" y="155676"/>
                    <a:pt x="811118" y="167258"/>
                  </a:cubicBezTo>
                  <a:cubicBezTo>
                    <a:pt x="820623" y="178840"/>
                    <a:pt x="829537" y="190860"/>
                    <a:pt x="837861" y="203318"/>
                  </a:cubicBezTo>
                  <a:cubicBezTo>
                    <a:pt x="846186" y="215776"/>
                    <a:pt x="853879" y="228612"/>
                    <a:pt x="860942" y="241826"/>
                  </a:cubicBezTo>
                  <a:cubicBezTo>
                    <a:pt x="868005" y="255040"/>
                    <a:pt x="874404" y="268568"/>
                    <a:pt x="880137" y="282410"/>
                  </a:cubicBezTo>
                  <a:cubicBezTo>
                    <a:pt x="885871" y="296253"/>
                    <a:pt x="890913" y="310343"/>
                    <a:pt x="895262" y="324681"/>
                  </a:cubicBezTo>
                  <a:cubicBezTo>
                    <a:pt x="899611" y="339019"/>
                    <a:pt x="903248" y="353535"/>
                    <a:pt x="906171" y="368230"/>
                  </a:cubicBezTo>
                  <a:cubicBezTo>
                    <a:pt x="909094" y="382926"/>
                    <a:pt x="911290" y="397729"/>
                    <a:pt x="912758" y="412640"/>
                  </a:cubicBezTo>
                  <a:cubicBezTo>
                    <a:pt x="914227" y="427551"/>
                    <a:pt x="914961" y="442498"/>
                    <a:pt x="914961" y="457481"/>
                  </a:cubicBezTo>
                  <a:cubicBezTo>
                    <a:pt x="914961" y="472464"/>
                    <a:pt x="914227" y="487411"/>
                    <a:pt x="912758" y="502322"/>
                  </a:cubicBezTo>
                  <a:cubicBezTo>
                    <a:pt x="911290" y="517233"/>
                    <a:pt x="909094" y="532036"/>
                    <a:pt x="906171" y="546731"/>
                  </a:cubicBezTo>
                  <a:cubicBezTo>
                    <a:pt x="903248" y="561426"/>
                    <a:pt x="899611" y="575942"/>
                    <a:pt x="895262" y="590280"/>
                  </a:cubicBezTo>
                  <a:cubicBezTo>
                    <a:pt x="890913" y="604618"/>
                    <a:pt x="885871" y="618708"/>
                    <a:pt x="880137" y="632551"/>
                  </a:cubicBezTo>
                  <a:cubicBezTo>
                    <a:pt x="874404" y="646393"/>
                    <a:pt x="868005" y="659922"/>
                    <a:pt x="860942" y="673135"/>
                  </a:cubicBezTo>
                  <a:cubicBezTo>
                    <a:pt x="853879" y="686349"/>
                    <a:pt x="846186" y="699185"/>
                    <a:pt x="837861" y="711643"/>
                  </a:cubicBezTo>
                  <a:cubicBezTo>
                    <a:pt x="829537" y="724101"/>
                    <a:pt x="820623" y="736121"/>
                    <a:pt x="811118" y="747703"/>
                  </a:cubicBezTo>
                  <a:cubicBezTo>
                    <a:pt x="801613" y="759285"/>
                    <a:pt x="791563" y="770374"/>
                    <a:pt x="780968" y="780968"/>
                  </a:cubicBezTo>
                  <a:cubicBezTo>
                    <a:pt x="770373" y="791563"/>
                    <a:pt x="759285" y="801613"/>
                    <a:pt x="747703" y="811118"/>
                  </a:cubicBezTo>
                  <a:cubicBezTo>
                    <a:pt x="736121" y="820623"/>
                    <a:pt x="724101" y="829538"/>
                    <a:pt x="711643" y="837862"/>
                  </a:cubicBezTo>
                  <a:cubicBezTo>
                    <a:pt x="699185" y="846186"/>
                    <a:pt x="686349" y="853880"/>
                    <a:pt x="673135" y="860942"/>
                  </a:cubicBezTo>
                  <a:cubicBezTo>
                    <a:pt x="659921" y="868005"/>
                    <a:pt x="646393" y="874404"/>
                    <a:pt x="632551" y="880137"/>
                  </a:cubicBezTo>
                  <a:cubicBezTo>
                    <a:pt x="618708" y="885871"/>
                    <a:pt x="604618" y="890913"/>
                    <a:pt x="590280" y="895262"/>
                  </a:cubicBezTo>
                  <a:cubicBezTo>
                    <a:pt x="575942" y="899612"/>
                    <a:pt x="561426" y="903248"/>
                    <a:pt x="546731" y="906171"/>
                  </a:cubicBezTo>
                  <a:cubicBezTo>
                    <a:pt x="532035" y="909094"/>
                    <a:pt x="517232" y="911290"/>
                    <a:pt x="502321" y="912758"/>
                  </a:cubicBezTo>
                  <a:cubicBezTo>
                    <a:pt x="487411" y="914227"/>
                    <a:pt x="472464" y="914961"/>
                    <a:pt x="457481" y="914961"/>
                  </a:cubicBezTo>
                  <a:cubicBezTo>
                    <a:pt x="442497" y="914961"/>
                    <a:pt x="427550" y="914227"/>
                    <a:pt x="412639" y="912758"/>
                  </a:cubicBezTo>
                  <a:cubicBezTo>
                    <a:pt x="397729" y="911290"/>
                    <a:pt x="382925" y="909094"/>
                    <a:pt x="368230" y="906171"/>
                  </a:cubicBezTo>
                  <a:cubicBezTo>
                    <a:pt x="353535" y="903248"/>
                    <a:pt x="339019" y="899612"/>
                    <a:pt x="324681" y="895262"/>
                  </a:cubicBezTo>
                  <a:cubicBezTo>
                    <a:pt x="310343" y="890913"/>
                    <a:pt x="296253" y="885871"/>
                    <a:pt x="282410" y="880137"/>
                  </a:cubicBezTo>
                  <a:cubicBezTo>
                    <a:pt x="268568" y="874404"/>
                    <a:pt x="255039" y="868005"/>
                    <a:pt x="241826" y="860942"/>
                  </a:cubicBezTo>
                  <a:cubicBezTo>
                    <a:pt x="228612" y="853880"/>
                    <a:pt x="215776" y="846186"/>
                    <a:pt x="203318" y="837862"/>
                  </a:cubicBezTo>
                  <a:cubicBezTo>
                    <a:pt x="190860" y="829538"/>
                    <a:pt x="178840" y="820623"/>
                    <a:pt x="167258" y="811118"/>
                  </a:cubicBezTo>
                  <a:cubicBezTo>
                    <a:pt x="155676" y="801613"/>
                    <a:pt x="144588" y="791563"/>
                    <a:pt x="133993" y="780968"/>
                  </a:cubicBezTo>
                  <a:cubicBezTo>
                    <a:pt x="123398" y="770374"/>
                    <a:pt x="113348" y="759285"/>
                    <a:pt x="103843" y="747703"/>
                  </a:cubicBezTo>
                  <a:cubicBezTo>
                    <a:pt x="94338" y="736121"/>
                    <a:pt x="85423" y="724101"/>
                    <a:pt x="77099" y="711643"/>
                  </a:cubicBezTo>
                  <a:cubicBezTo>
                    <a:pt x="68775" y="699185"/>
                    <a:pt x="61082" y="686349"/>
                    <a:pt x="54019" y="673135"/>
                  </a:cubicBezTo>
                  <a:cubicBezTo>
                    <a:pt x="46956" y="659922"/>
                    <a:pt x="40557" y="646393"/>
                    <a:pt x="34823" y="632551"/>
                  </a:cubicBezTo>
                  <a:cubicBezTo>
                    <a:pt x="29090" y="618708"/>
                    <a:pt x="24048" y="604618"/>
                    <a:pt x="19699" y="590280"/>
                  </a:cubicBezTo>
                  <a:cubicBezTo>
                    <a:pt x="15349" y="575942"/>
                    <a:pt x="11713" y="561426"/>
                    <a:pt x="8790" y="546731"/>
                  </a:cubicBezTo>
                  <a:cubicBezTo>
                    <a:pt x="5867" y="532036"/>
                    <a:pt x="3671" y="517233"/>
                    <a:pt x="2203" y="502322"/>
                  </a:cubicBezTo>
                  <a:cubicBezTo>
                    <a:pt x="734" y="487411"/>
                    <a:pt x="0" y="472464"/>
                    <a:pt x="0" y="457481"/>
                  </a:cubicBezTo>
                  <a:cubicBezTo>
                    <a:pt x="0" y="442498"/>
                    <a:pt x="734" y="427551"/>
                    <a:pt x="2203" y="412640"/>
                  </a:cubicBezTo>
                  <a:cubicBezTo>
                    <a:pt x="3671" y="397729"/>
                    <a:pt x="5867" y="382926"/>
                    <a:pt x="8790" y="368231"/>
                  </a:cubicBezTo>
                  <a:cubicBezTo>
                    <a:pt x="11713" y="353535"/>
                    <a:pt x="15349" y="339019"/>
                    <a:pt x="19699" y="324681"/>
                  </a:cubicBezTo>
                  <a:cubicBezTo>
                    <a:pt x="24048" y="310343"/>
                    <a:pt x="29090" y="296253"/>
                    <a:pt x="34823" y="282410"/>
                  </a:cubicBezTo>
                  <a:cubicBezTo>
                    <a:pt x="40557" y="268568"/>
                    <a:pt x="46956" y="255040"/>
                    <a:pt x="54019" y="241826"/>
                  </a:cubicBezTo>
                  <a:cubicBezTo>
                    <a:pt x="61082" y="228612"/>
                    <a:pt x="68775" y="215776"/>
                    <a:pt x="77099" y="203318"/>
                  </a:cubicBezTo>
                  <a:cubicBezTo>
                    <a:pt x="85423" y="190860"/>
                    <a:pt x="94338" y="178840"/>
                    <a:pt x="103843" y="167258"/>
                  </a:cubicBezTo>
                  <a:cubicBezTo>
                    <a:pt x="113348" y="155676"/>
                    <a:pt x="123398" y="144588"/>
                    <a:pt x="133993" y="133993"/>
                  </a:cubicBezTo>
                  <a:cubicBezTo>
                    <a:pt x="144588" y="123398"/>
                    <a:pt x="155676" y="113348"/>
                    <a:pt x="167258" y="103843"/>
                  </a:cubicBezTo>
                  <a:cubicBezTo>
                    <a:pt x="178840" y="94338"/>
                    <a:pt x="190860" y="85424"/>
                    <a:pt x="203318" y="77099"/>
                  </a:cubicBezTo>
                  <a:cubicBezTo>
                    <a:pt x="215776" y="68775"/>
                    <a:pt x="228612" y="61082"/>
                    <a:pt x="241826" y="54019"/>
                  </a:cubicBezTo>
                  <a:cubicBezTo>
                    <a:pt x="255039" y="46956"/>
                    <a:pt x="268568" y="40557"/>
                    <a:pt x="282410" y="34824"/>
                  </a:cubicBezTo>
                  <a:cubicBezTo>
                    <a:pt x="296253" y="29090"/>
                    <a:pt x="310343" y="24048"/>
                    <a:pt x="324681" y="19699"/>
                  </a:cubicBezTo>
                  <a:cubicBezTo>
                    <a:pt x="339019" y="15350"/>
                    <a:pt x="353535" y="11713"/>
                    <a:pt x="368230" y="8790"/>
                  </a:cubicBezTo>
                  <a:cubicBezTo>
                    <a:pt x="382926" y="5867"/>
                    <a:pt x="397729" y="3672"/>
                    <a:pt x="412639" y="2203"/>
                  </a:cubicBezTo>
                  <a:cubicBezTo>
                    <a:pt x="427550" y="734"/>
                    <a:pt x="442497" y="0"/>
                    <a:pt x="457481" y="0"/>
                  </a:cubicBezTo>
                  <a:close/>
                </a:path>
              </a:pathLst>
            </a:custGeom>
            <a:solidFill>
              <a:srgbClr val="F254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88267" y="531354"/>
              <a:ext cx="538426" cy="383607"/>
            </a:xfrm>
            <a:custGeom>
              <a:rect b="b" l="l" r="r" t="t"/>
              <a:pathLst>
                <a:path extrusionOk="0" h="383607" w="538426">
                  <a:moveTo>
                    <a:pt x="239916" y="0"/>
                  </a:moveTo>
                  <a:lnTo>
                    <a:pt x="298510" y="0"/>
                  </a:lnTo>
                  <a:cubicBezTo>
                    <a:pt x="431012" y="0"/>
                    <a:pt x="538426" y="107414"/>
                    <a:pt x="538426" y="239916"/>
                  </a:cubicBezTo>
                  <a:lnTo>
                    <a:pt x="538426" y="294156"/>
                  </a:lnTo>
                  <a:lnTo>
                    <a:pt x="523375" y="306508"/>
                  </a:lnTo>
                  <a:cubicBezTo>
                    <a:pt x="498399" y="323196"/>
                    <a:pt x="472035" y="337288"/>
                    <a:pt x="444283" y="348783"/>
                  </a:cubicBezTo>
                  <a:cubicBezTo>
                    <a:pt x="416531" y="360279"/>
                    <a:pt x="387924" y="368956"/>
                    <a:pt x="358463" y="374817"/>
                  </a:cubicBezTo>
                  <a:cubicBezTo>
                    <a:pt x="329002" y="380677"/>
                    <a:pt x="299252" y="383607"/>
                    <a:pt x="269213" y="383607"/>
                  </a:cubicBezTo>
                  <a:cubicBezTo>
                    <a:pt x="239174" y="383607"/>
                    <a:pt x="209424" y="380677"/>
                    <a:pt x="179963" y="374817"/>
                  </a:cubicBezTo>
                  <a:cubicBezTo>
                    <a:pt x="150501" y="368956"/>
                    <a:pt x="121895" y="360279"/>
                    <a:pt x="94143" y="348783"/>
                  </a:cubicBezTo>
                  <a:cubicBezTo>
                    <a:pt x="66391" y="337288"/>
                    <a:pt x="40027" y="323196"/>
                    <a:pt x="15050" y="306508"/>
                  </a:cubicBezTo>
                  <a:lnTo>
                    <a:pt x="0" y="294156"/>
                  </a:lnTo>
                  <a:lnTo>
                    <a:pt x="0" y="239916"/>
                  </a:lnTo>
                  <a:cubicBezTo>
                    <a:pt x="0" y="107414"/>
                    <a:pt x="107414" y="0"/>
                    <a:pt x="239916" y="0"/>
                  </a:cubicBezTo>
                  <a:close/>
                </a:path>
              </a:pathLst>
            </a:custGeom>
            <a:solidFill>
              <a:srgbClr val="7FD1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88267" y="531354"/>
              <a:ext cx="538426" cy="294238"/>
            </a:xfrm>
            <a:custGeom>
              <a:rect b="b" l="l" r="r" t="t"/>
              <a:pathLst>
                <a:path extrusionOk="0" h="294238" w="538426">
                  <a:moveTo>
                    <a:pt x="0" y="294238"/>
                  </a:moveTo>
                  <a:lnTo>
                    <a:pt x="0" y="239916"/>
                  </a:lnTo>
                  <a:cubicBezTo>
                    <a:pt x="0" y="107414"/>
                    <a:pt x="107414" y="0"/>
                    <a:pt x="239916" y="0"/>
                  </a:cubicBezTo>
                  <a:lnTo>
                    <a:pt x="298510" y="0"/>
                  </a:lnTo>
                  <a:cubicBezTo>
                    <a:pt x="431012" y="0"/>
                    <a:pt x="538426" y="107414"/>
                    <a:pt x="538426" y="239916"/>
                  </a:cubicBezTo>
                  <a:lnTo>
                    <a:pt x="538426" y="294238"/>
                  </a:lnTo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323083" y="827384"/>
              <a:ext cx="0" cy="65157"/>
            </a:xfrm>
            <a:custGeom>
              <a:rect b="b" l="l" r="r" t="t"/>
              <a:pathLst>
                <a:path extrusionOk="0" h="65157" w="120000">
                  <a:moveTo>
                    <a:pt x="0" y="65157"/>
                  </a:moveTo>
                  <a:lnTo>
                    <a:pt x="0" y="0"/>
                  </a:lnTo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91877" y="827384"/>
              <a:ext cx="0" cy="65157"/>
            </a:xfrm>
            <a:custGeom>
              <a:rect b="b" l="l" r="r" t="t"/>
              <a:pathLst>
                <a:path extrusionOk="0" h="65157" w="120000">
                  <a:moveTo>
                    <a:pt x="0" y="65157"/>
                  </a:moveTo>
                  <a:lnTo>
                    <a:pt x="0" y="0"/>
                  </a:lnTo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91144" y="331367"/>
              <a:ext cx="79935" cy="79935"/>
            </a:xfrm>
            <a:custGeom>
              <a:rect b="b" l="l" r="r" t="t"/>
              <a:pathLst>
                <a:path extrusionOk="0" h="79935" w="79935">
                  <a:moveTo>
                    <a:pt x="39968" y="0"/>
                  </a:moveTo>
                  <a:cubicBezTo>
                    <a:pt x="45268" y="0"/>
                    <a:pt x="50366" y="1014"/>
                    <a:pt x="55263" y="3042"/>
                  </a:cubicBezTo>
                  <a:cubicBezTo>
                    <a:pt x="60159" y="5071"/>
                    <a:pt x="64481" y="7959"/>
                    <a:pt x="68229" y="11706"/>
                  </a:cubicBezTo>
                  <a:cubicBezTo>
                    <a:pt x="71977" y="15454"/>
                    <a:pt x="74865" y="19776"/>
                    <a:pt x="76893" y="24673"/>
                  </a:cubicBezTo>
                  <a:cubicBezTo>
                    <a:pt x="78921" y="29569"/>
                    <a:pt x="79935" y="34668"/>
                    <a:pt x="79935" y="39968"/>
                  </a:cubicBezTo>
                  <a:cubicBezTo>
                    <a:pt x="79935" y="45268"/>
                    <a:pt x="78921" y="50366"/>
                    <a:pt x="76893" y="55263"/>
                  </a:cubicBezTo>
                  <a:cubicBezTo>
                    <a:pt x="74865" y="60159"/>
                    <a:pt x="71977" y="64481"/>
                    <a:pt x="68229" y="68229"/>
                  </a:cubicBezTo>
                  <a:cubicBezTo>
                    <a:pt x="64481" y="71977"/>
                    <a:pt x="60159" y="74865"/>
                    <a:pt x="55263" y="76893"/>
                  </a:cubicBezTo>
                  <a:cubicBezTo>
                    <a:pt x="50366" y="78921"/>
                    <a:pt x="45268" y="79935"/>
                    <a:pt x="39968" y="79935"/>
                  </a:cubicBezTo>
                  <a:cubicBezTo>
                    <a:pt x="34668" y="79935"/>
                    <a:pt x="29569" y="78921"/>
                    <a:pt x="24673" y="76893"/>
                  </a:cubicBezTo>
                  <a:cubicBezTo>
                    <a:pt x="19776" y="74865"/>
                    <a:pt x="15454" y="71977"/>
                    <a:pt x="11706" y="68229"/>
                  </a:cubicBezTo>
                  <a:cubicBezTo>
                    <a:pt x="7959" y="64481"/>
                    <a:pt x="5071" y="60159"/>
                    <a:pt x="3042" y="55263"/>
                  </a:cubicBezTo>
                  <a:cubicBezTo>
                    <a:pt x="1014" y="50366"/>
                    <a:pt x="0" y="45268"/>
                    <a:pt x="0" y="39968"/>
                  </a:cubicBezTo>
                  <a:cubicBezTo>
                    <a:pt x="0" y="34668"/>
                    <a:pt x="1014" y="29569"/>
                    <a:pt x="3042" y="24673"/>
                  </a:cubicBezTo>
                  <a:cubicBezTo>
                    <a:pt x="5071" y="19776"/>
                    <a:pt x="7959" y="15454"/>
                    <a:pt x="11706" y="11706"/>
                  </a:cubicBezTo>
                  <a:cubicBezTo>
                    <a:pt x="15454" y="7959"/>
                    <a:pt x="19776" y="5071"/>
                    <a:pt x="24673" y="3042"/>
                  </a:cubicBezTo>
                  <a:cubicBezTo>
                    <a:pt x="29569" y="1014"/>
                    <a:pt x="34668" y="0"/>
                    <a:pt x="39968" y="0"/>
                  </a:cubicBezTo>
                  <a:close/>
                </a:path>
              </a:pathLst>
            </a:custGeom>
            <a:solidFill>
              <a:srgbClr val="8B655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91144" y="331367"/>
              <a:ext cx="79935" cy="79935"/>
            </a:xfrm>
            <a:custGeom>
              <a:rect b="b" l="l" r="r" t="t"/>
              <a:pathLst>
                <a:path extrusionOk="0" h="79935" w="79935">
                  <a:moveTo>
                    <a:pt x="79935" y="39968"/>
                  </a:moveTo>
                  <a:cubicBezTo>
                    <a:pt x="79935" y="45268"/>
                    <a:pt x="78921" y="50366"/>
                    <a:pt x="76893" y="55263"/>
                  </a:cubicBezTo>
                  <a:cubicBezTo>
                    <a:pt x="74865" y="60159"/>
                    <a:pt x="71977" y="64481"/>
                    <a:pt x="68229" y="68229"/>
                  </a:cubicBezTo>
                  <a:cubicBezTo>
                    <a:pt x="64481" y="71977"/>
                    <a:pt x="60159" y="74865"/>
                    <a:pt x="55263" y="76893"/>
                  </a:cubicBezTo>
                  <a:cubicBezTo>
                    <a:pt x="50366" y="78921"/>
                    <a:pt x="45268" y="79935"/>
                    <a:pt x="39968" y="79935"/>
                  </a:cubicBezTo>
                  <a:cubicBezTo>
                    <a:pt x="34668" y="79935"/>
                    <a:pt x="29569" y="78921"/>
                    <a:pt x="24673" y="76893"/>
                  </a:cubicBezTo>
                  <a:cubicBezTo>
                    <a:pt x="19776" y="74865"/>
                    <a:pt x="15454" y="71977"/>
                    <a:pt x="11706" y="68229"/>
                  </a:cubicBezTo>
                  <a:cubicBezTo>
                    <a:pt x="7959" y="64481"/>
                    <a:pt x="5071" y="60159"/>
                    <a:pt x="3042" y="55263"/>
                  </a:cubicBezTo>
                  <a:cubicBezTo>
                    <a:pt x="1014" y="50366"/>
                    <a:pt x="0" y="45268"/>
                    <a:pt x="0" y="39968"/>
                  </a:cubicBezTo>
                  <a:cubicBezTo>
                    <a:pt x="0" y="34668"/>
                    <a:pt x="1014" y="29569"/>
                    <a:pt x="3042" y="24673"/>
                  </a:cubicBezTo>
                  <a:cubicBezTo>
                    <a:pt x="5071" y="19776"/>
                    <a:pt x="7959" y="15454"/>
                    <a:pt x="11706" y="11706"/>
                  </a:cubicBezTo>
                  <a:cubicBezTo>
                    <a:pt x="15454" y="7959"/>
                    <a:pt x="19776" y="5071"/>
                    <a:pt x="24673" y="3042"/>
                  </a:cubicBezTo>
                  <a:cubicBezTo>
                    <a:pt x="29569" y="1014"/>
                    <a:pt x="34668" y="0"/>
                    <a:pt x="39968" y="0"/>
                  </a:cubicBezTo>
                  <a:cubicBezTo>
                    <a:pt x="45268" y="0"/>
                    <a:pt x="50366" y="1014"/>
                    <a:pt x="55263" y="3042"/>
                  </a:cubicBezTo>
                  <a:cubicBezTo>
                    <a:pt x="60159" y="5071"/>
                    <a:pt x="64481" y="7959"/>
                    <a:pt x="68229" y="11706"/>
                  </a:cubicBezTo>
                  <a:cubicBezTo>
                    <a:pt x="71977" y="15454"/>
                    <a:pt x="74865" y="19776"/>
                    <a:pt x="76893" y="24673"/>
                  </a:cubicBezTo>
                  <a:cubicBezTo>
                    <a:pt x="78921" y="29569"/>
                    <a:pt x="79935" y="34668"/>
                    <a:pt x="79935" y="39968"/>
                  </a:cubicBezTo>
                  <a:close/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26175" y="641881"/>
              <a:ext cx="108834" cy="139574"/>
            </a:xfrm>
            <a:custGeom>
              <a:rect b="b" l="l" r="r" t="t"/>
              <a:pathLst>
                <a:path extrusionOk="0" h="139574" w="108834">
                  <a:moveTo>
                    <a:pt x="33813" y="0"/>
                  </a:moveTo>
                  <a:cubicBezTo>
                    <a:pt x="45195" y="0"/>
                    <a:pt x="54417" y="9222"/>
                    <a:pt x="54417" y="20604"/>
                  </a:cubicBezTo>
                  <a:cubicBezTo>
                    <a:pt x="54417" y="9222"/>
                    <a:pt x="63639" y="0"/>
                    <a:pt x="74938" y="0"/>
                  </a:cubicBezTo>
                  <a:cubicBezTo>
                    <a:pt x="86320" y="0"/>
                    <a:pt x="95541" y="9222"/>
                    <a:pt x="95541" y="20604"/>
                  </a:cubicBezTo>
                  <a:cubicBezTo>
                    <a:pt x="95541" y="25506"/>
                    <a:pt x="93797" y="29992"/>
                    <a:pt x="90889" y="33481"/>
                  </a:cubicBezTo>
                  <a:cubicBezTo>
                    <a:pt x="101025" y="34727"/>
                    <a:pt x="108834" y="43367"/>
                    <a:pt x="108834" y="53835"/>
                  </a:cubicBezTo>
                  <a:cubicBezTo>
                    <a:pt x="108834" y="63805"/>
                    <a:pt x="101772" y="72113"/>
                    <a:pt x="92301" y="74024"/>
                  </a:cubicBezTo>
                  <a:cubicBezTo>
                    <a:pt x="97370" y="77762"/>
                    <a:pt x="100609" y="83661"/>
                    <a:pt x="100609" y="90391"/>
                  </a:cubicBezTo>
                  <a:cubicBezTo>
                    <a:pt x="100609" y="101772"/>
                    <a:pt x="91388" y="110994"/>
                    <a:pt x="80006" y="110994"/>
                  </a:cubicBezTo>
                  <a:cubicBezTo>
                    <a:pt x="77430" y="110994"/>
                    <a:pt x="74938" y="110496"/>
                    <a:pt x="72695" y="109582"/>
                  </a:cubicBezTo>
                  <a:cubicBezTo>
                    <a:pt x="74107" y="112406"/>
                    <a:pt x="74938" y="115647"/>
                    <a:pt x="74938" y="119053"/>
                  </a:cubicBezTo>
                  <a:cubicBezTo>
                    <a:pt x="74938" y="130352"/>
                    <a:pt x="65799" y="139574"/>
                    <a:pt x="54417" y="139574"/>
                  </a:cubicBezTo>
                  <a:cubicBezTo>
                    <a:pt x="43035" y="139574"/>
                    <a:pt x="33813" y="130352"/>
                    <a:pt x="33813" y="119053"/>
                  </a:cubicBezTo>
                  <a:cubicBezTo>
                    <a:pt x="33813" y="115647"/>
                    <a:pt x="34644" y="112406"/>
                    <a:pt x="36140" y="109582"/>
                  </a:cubicBezTo>
                  <a:cubicBezTo>
                    <a:pt x="33897" y="110496"/>
                    <a:pt x="31404" y="110994"/>
                    <a:pt x="28829" y="110994"/>
                  </a:cubicBezTo>
                  <a:cubicBezTo>
                    <a:pt x="17447" y="110994"/>
                    <a:pt x="8225" y="101772"/>
                    <a:pt x="8225" y="90391"/>
                  </a:cubicBezTo>
                  <a:cubicBezTo>
                    <a:pt x="8225" y="83661"/>
                    <a:pt x="11465" y="77762"/>
                    <a:pt x="16533" y="74024"/>
                  </a:cubicBezTo>
                  <a:cubicBezTo>
                    <a:pt x="7145" y="72196"/>
                    <a:pt x="0" y="63888"/>
                    <a:pt x="0" y="53835"/>
                  </a:cubicBezTo>
                  <a:cubicBezTo>
                    <a:pt x="0" y="43367"/>
                    <a:pt x="7810" y="34727"/>
                    <a:pt x="17946" y="33481"/>
                  </a:cubicBezTo>
                  <a:cubicBezTo>
                    <a:pt x="15037" y="29992"/>
                    <a:pt x="13293" y="25506"/>
                    <a:pt x="13293" y="20604"/>
                  </a:cubicBezTo>
                  <a:cubicBezTo>
                    <a:pt x="13293" y="9222"/>
                    <a:pt x="22515" y="0"/>
                    <a:pt x="33813" y="0"/>
                  </a:cubicBez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26175" y="641881"/>
              <a:ext cx="108834" cy="139574"/>
            </a:xfrm>
            <a:custGeom>
              <a:rect b="b" l="l" r="r" t="t"/>
              <a:pathLst>
                <a:path extrusionOk="0" h="139574" w="108834">
                  <a:moveTo>
                    <a:pt x="16533" y="74024"/>
                  </a:moveTo>
                  <a:cubicBezTo>
                    <a:pt x="11465" y="77762"/>
                    <a:pt x="8225" y="83661"/>
                    <a:pt x="8225" y="90391"/>
                  </a:cubicBezTo>
                  <a:cubicBezTo>
                    <a:pt x="8225" y="101772"/>
                    <a:pt x="17447" y="110994"/>
                    <a:pt x="28829" y="110994"/>
                  </a:cubicBezTo>
                  <a:cubicBezTo>
                    <a:pt x="31404" y="110994"/>
                    <a:pt x="33897" y="110496"/>
                    <a:pt x="36140" y="109582"/>
                  </a:cubicBezTo>
                  <a:cubicBezTo>
                    <a:pt x="34644" y="112406"/>
                    <a:pt x="33813" y="115647"/>
                    <a:pt x="33813" y="119053"/>
                  </a:cubicBezTo>
                  <a:cubicBezTo>
                    <a:pt x="33813" y="130352"/>
                    <a:pt x="43035" y="139574"/>
                    <a:pt x="54417" y="139574"/>
                  </a:cubicBezTo>
                  <a:cubicBezTo>
                    <a:pt x="65799" y="139574"/>
                    <a:pt x="74938" y="130352"/>
                    <a:pt x="74938" y="119053"/>
                  </a:cubicBezTo>
                  <a:cubicBezTo>
                    <a:pt x="74938" y="115647"/>
                    <a:pt x="74107" y="112406"/>
                    <a:pt x="72695" y="109582"/>
                  </a:cubicBezTo>
                  <a:cubicBezTo>
                    <a:pt x="74938" y="110496"/>
                    <a:pt x="77430" y="110994"/>
                    <a:pt x="80006" y="110994"/>
                  </a:cubicBezTo>
                  <a:cubicBezTo>
                    <a:pt x="91388" y="110994"/>
                    <a:pt x="100609" y="101772"/>
                    <a:pt x="100609" y="90391"/>
                  </a:cubicBezTo>
                  <a:cubicBezTo>
                    <a:pt x="100609" y="83661"/>
                    <a:pt x="97370" y="77762"/>
                    <a:pt x="92301" y="74024"/>
                  </a:cubicBezTo>
                  <a:cubicBezTo>
                    <a:pt x="101772" y="72113"/>
                    <a:pt x="108834" y="63805"/>
                    <a:pt x="108834" y="53835"/>
                  </a:cubicBezTo>
                  <a:cubicBezTo>
                    <a:pt x="108834" y="43367"/>
                    <a:pt x="101025" y="34727"/>
                    <a:pt x="90889" y="33481"/>
                  </a:cubicBezTo>
                  <a:cubicBezTo>
                    <a:pt x="93797" y="29992"/>
                    <a:pt x="95541" y="25506"/>
                    <a:pt x="95541" y="20604"/>
                  </a:cubicBezTo>
                  <a:cubicBezTo>
                    <a:pt x="95541" y="9222"/>
                    <a:pt x="86320" y="0"/>
                    <a:pt x="74938" y="0"/>
                  </a:cubicBezTo>
                  <a:cubicBezTo>
                    <a:pt x="63639" y="0"/>
                    <a:pt x="54417" y="9222"/>
                    <a:pt x="54417" y="20604"/>
                  </a:cubicBezTo>
                  <a:cubicBezTo>
                    <a:pt x="54417" y="9222"/>
                    <a:pt x="45195" y="0"/>
                    <a:pt x="33813" y="0"/>
                  </a:cubicBezTo>
                  <a:cubicBezTo>
                    <a:pt x="22515" y="0"/>
                    <a:pt x="13293" y="9222"/>
                    <a:pt x="13293" y="20604"/>
                  </a:cubicBezTo>
                  <a:cubicBezTo>
                    <a:pt x="13293" y="25506"/>
                    <a:pt x="15037" y="29992"/>
                    <a:pt x="17946" y="33481"/>
                  </a:cubicBezTo>
                  <a:cubicBezTo>
                    <a:pt x="7810" y="34727"/>
                    <a:pt x="0" y="43367"/>
                    <a:pt x="0" y="53835"/>
                  </a:cubicBezTo>
                  <a:cubicBezTo>
                    <a:pt x="0" y="63888"/>
                    <a:pt x="7145" y="72196"/>
                    <a:pt x="16533" y="74024"/>
                  </a:cubicBezTo>
                  <a:close/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31101" y="231396"/>
              <a:ext cx="113145" cy="404891"/>
            </a:xfrm>
            <a:custGeom>
              <a:rect b="b" l="l" r="r" t="t"/>
              <a:pathLst>
                <a:path extrusionOk="0" h="404891" w="113145">
                  <a:moveTo>
                    <a:pt x="47196" y="0"/>
                  </a:moveTo>
                  <a:cubicBezTo>
                    <a:pt x="70961" y="45017"/>
                    <a:pt x="86714" y="102509"/>
                    <a:pt x="91160" y="166016"/>
                  </a:cubicBezTo>
                  <a:cubicBezTo>
                    <a:pt x="91636" y="165983"/>
                    <a:pt x="92091" y="165873"/>
                    <a:pt x="92577" y="165873"/>
                  </a:cubicBezTo>
                  <a:cubicBezTo>
                    <a:pt x="103936" y="165873"/>
                    <a:pt x="113145" y="175082"/>
                    <a:pt x="113145" y="186441"/>
                  </a:cubicBezTo>
                  <a:cubicBezTo>
                    <a:pt x="113145" y="195310"/>
                    <a:pt x="107501" y="202800"/>
                    <a:pt x="99634" y="205688"/>
                  </a:cubicBezTo>
                  <a:cubicBezTo>
                    <a:pt x="107501" y="208576"/>
                    <a:pt x="113145" y="216067"/>
                    <a:pt x="113145" y="224935"/>
                  </a:cubicBezTo>
                  <a:cubicBezTo>
                    <a:pt x="113145" y="235672"/>
                    <a:pt x="104888" y="244387"/>
                    <a:pt x="94394" y="245321"/>
                  </a:cubicBezTo>
                  <a:cubicBezTo>
                    <a:pt x="103287" y="247590"/>
                    <a:pt x="109892" y="255585"/>
                    <a:pt x="109892" y="265184"/>
                  </a:cubicBezTo>
                  <a:cubicBezTo>
                    <a:pt x="109892" y="276544"/>
                    <a:pt x="100683" y="285753"/>
                    <a:pt x="89323" y="285753"/>
                  </a:cubicBezTo>
                  <a:cubicBezTo>
                    <a:pt x="88130" y="285753"/>
                    <a:pt x="86976" y="285597"/>
                    <a:pt x="85838" y="285402"/>
                  </a:cubicBezTo>
                  <a:cubicBezTo>
                    <a:pt x="85800" y="285632"/>
                    <a:pt x="85778" y="285874"/>
                    <a:pt x="85740" y="286103"/>
                  </a:cubicBezTo>
                  <a:cubicBezTo>
                    <a:pt x="95441" y="287757"/>
                    <a:pt x="102843" y="296149"/>
                    <a:pt x="102843" y="306322"/>
                  </a:cubicBezTo>
                  <a:cubicBezTo>
                    <a:pt x="102843" y="317681"/>
                    <a:pt x="93634" y="326890"/>
                    <a:pt x="82275" y="326890"/>
                  </a:cubicBezTo>
                  <a:cubicBezTo>
                    <a:pt x="81642" y="326890"/>
                    <a:pt x="81046" y="326760"/>
                    <a:pt x="80428" y="326704"/>
                  </a:cubicBezTo>
                  <a:cubicBezTo>
                    <a:pt x="85795" y="330416"/>
                    <a:pt x="89323" y="336598"/>
                    <a:pt x="89323" y="343617"/>
                  </a:cubicBezTo>
                  <a:cubicBezTo>
                    <a:pt x="89323" y="354977"/>
                    <a:pt x="80115" y="364186"/>
                    <a:pt x="68755" y="364186"/>
                  </a:cubicBezTo>
                  <a:cubicBezTo>
                    <a:pt x="67581" y="364186"/>
                    <a:pt x="66489" y="363916"/>
                    <a:pt x="65372" y="363725"/>
                  </a:cubicBezTo>
                  <a:cubicBezTo>
                    <a:pt x="64817" y="365230"/>
                    <a:pt x="64184" y="366637"/>
                    <a:pt x="63613" y="368124"/>
                  </a:cubicBezTo>
                  <a:cubicBezTo>
                    <a:pt x="66774" y="371740"/>
                    <a:pt x="68755" y="376416"/>
                    <a:pt x="68755" y="381597"/>
                  </a:cubicBezTo>
                  <a:cubicBezTo>
                    <a:pt x="68755" y="392840"/>
                    <a:pt x="59726" y="401944"/>
                    <a:pt x="48527" y="402131"/>
                  </a:cubicBezTo>
                  <a:cubicBezTo>
                    <a:pt x="48066" y="403025"/>
                    <a:pt x="47663" y="404006"/>
                    <a:pt x="47196" y="404891"/>
                  </a:cubicBezTo>
                  <a:cubicBezTo>
                    <a:pt x="46695" y="403939"/>
                    <a:pt x="46263" y="402885"/>
                    <a:pt x="45769" y="401922"/>
                  </a:cubicBezTo>
                  <a:cubicBezTo>
                    <a:pt x="35562" y="400712"/>
                    <a:pt x="27618" y="392129"/>
                    <a:pt x="27618" y="381597"/>
                  </a:cubicBezTo>
                  <a:cubicBezTo>
                    <a:pt x="27618" y="377524"/>
                    <a:pt x="28838" y="373751"/>
                    <a:pt x="30880" y="370557"/>
                  </a:cubicBezTo>
                  <a:cubicBezTo>
                    <a:pt x="30877" y="370557"/>
                    <a:pt x="30874" y="370558"/>
                    <a:pt x="30870" y="370558"/>
                  </a:cubicBezTo>
                  <a:cubicBezTo>
                    <a:pt x="19511" y="370558"/>
                    <a:pt x="10302" y="361349"/>
                    <a:pt x="10302" y="349989"/>
                  </a:cubicBezTo>
                  <a:cubicBezTo>
                    <a:pt x="10302" y="344507"/>
                    <a:pt x="12480" y="339557"/>
                    <a:pt x="15976" y="335870"/>
                  </a:cubicBezTo>
                  <a:cubicBezTo>
                    <a:pt x="6835" y="333777"/>
                    <a:pt x="0" y="325633"/>
                    <a:pt x="0" y="315858"/>
                  </a:cubicBezTo>
                  <a:cubicBezTo>
                    <a:pt x="0" y="307946"/>
                    <a:pt x="4517" y="301159"/>
                    <a:pt x="11066" y="297718"/>
                  </a:cubicBezTo>
                  <a:cubicBezTo>
                    <a:pt x="5292" y="267738"/>
                    <a:pt x="2007" y="235792"/>
                    <a:pt x="2007" y="202446"/>
                  </a:cubicBezTo>
                  <a:cubicBezTo>
                    <a:pt x="2007" y="124505"/>
                    <a:pt x="19048" y="53501"/>
                    <a:pt x="47196" y="0"/>
                  </a:cubicBez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31101" y="231396"/>
              <a:ext cx="113145" cy="404891"/>
            </a:xfrm>
            <a:custGeom>
              <a:rect b="b" l="l" r="r" t="t"/>
              <a:pathLst>
                <a:path extrusionOk="0" h="404891" w="113145">
                  <a:moveTo>
                    <a:pt x="0" y="315858"/>
                  </a:moveTo>
                  <a:cubicBezTo>
                    <a:pt x="0" y="307946"/>
                    <a:pt x="4517" y="301159"/>
                    <a:pt x="11066" y="297718"/>
                  </a:cubicBezTo>
                  <a:cubicBezTo>
                    <a:pt x="5292" y="267738"/>
                    <a:pt x="2007" y="235792"/>
                    <a:pt x="2007" y="202446"/>
                  </a:cubicBezTo>
                  <a:cubicBezTo>
                    <a:pt x="2007" y="124505"/>
                    <a:pt x="19048" y="53501"/>
                    <a:pt x="47196" y="0"/>
                  </a:cubicBezTo>
                  <a:cubicBezTo>
                    <a:pt x="70961" y="45017"/>
                    <a:pt x="86714" y="102509"/>
                    <a:pt x="91160" y="166016"/>
                  </a:cubicBezTo>
                  <a:cubicBezTo>
                    <a:pt x="91636" y="165983"/>
                    <a:pt x="92091" y="165873"/>
                    <a:pt x="92577" y="165873"/>
                  </a:cubicBezTo>
                  <a:cubicBezTo>
                    <a:pt x="103936" y="165873"/>
                    <a:pt x="113145" y="175082"/>
                    <a:pt x="113145" y="186441"/>
                  </a:cubicBezTo>
                  <a:cubicBezTo>
                    <a:pt x="113145" y="195310"/>
                    <a:pt x="107501" y="202800"/>
                    <a:pt x="99634" y="205688"/>
                  </a:cubicBezTo>
                  <a:cubicBezTo>
                    <a:pt x="107501" y="208576"/>
                    <a:pt x="113145" y="216067"/>
                    <a:pt x="113145" y="224935"/>
                  </a:cubicBezTo>
                  <a:cubicBezTo>
                    <a:pt x="113145" y="235672"/>
                    <a:pt x="104888" y="244387"/>
                    <a:pt x="94394" y="245321"/>
                  </a:cubicBezTo>
                  <a:cubicBezTo>
                    <a:pt x="103287" y="247590"/>
                    <a:pt x="109892" y="255585"/>
                    <a:pt x="109892" y="265184"/>
                  </a:cubicBezTo>
                  <a:cubicBezTo>
                    <a:pt x="109892" y="276544"/>
                    <a:pt x="100683" y="285753"/>
                    <a:pt x="89323" y="285753"/>
                  </a:cubicBezTo>
                  <a:cubicBezTo>
                    <a:pt x="88130" y="285753"/>
                    <a:pt x="86976" y="285597"/>
                    <a:pt x="85838" y="285402"/>
                  </a:cubicBezTo>
                  <a:cubicBezTo>
                    <a:pt x="85800" y="285632"/>
                    <a:pt x="85778" y="285874"/>
                    <a:pt x="85740" y="286103"/>
                  </a:cubicBezTo>
                  <a:cubicBezTo>
                    <a:pt x="95441" y="287757"/>
                    <a:pt x="102843" y="296149"/>
                    <a:pt x="102843" y="306322"/>
                  </a:cubicBezTo>
                  <a:cubicBezTo>
                    <a:pt x="102843" y="317681"/>
                    <a:pt x="93634" y="326890"/>
                    <a:pt x="82275" y="326890"/>
                  </a:cubicBezTo>
                  <a:cubicBezTo>
                    <a:pt x="81642" y="326890"/>
                    <a:pt x="81046" y="326760"/>
                    <a:pt x="80428" y="326704"/>
                  </a:cubicBezTo>
                  <a:cubicBezTo>
                    <a:pt x="85795" y="330416"/>
                    <a:pt x="89323" y="336598"/>
                    <a:pt x="89323" y="343617"/>
                  </a:cubicBezTo>
                  <a:cubicBezTo>
                    <a:pt x="89323" y="354977"/>
                    <a:pt x="80115" y="364186"/>
                    <a:pt x="68755" y="364186"/>
                  </a:cubicBezTo>
                  <a:cubicBezTo>
                    <a:pt x="67581" y="364186"/>
                    <a:pt x="66489" y="363916"/>
                    <a:pt x="65372" y="363725"/>
                  </a:cubicBezTo>
                  <a:cubicBezTo>
                    <a:pt x="64817" y="365230"/>
                    <a:pt x="64184" y="366637"/>
                    <a:pt x="63613" y="368124"/>
                  </a:cubicBezTo>
                  <a:cubicBezTo>
                    <a:pt x="66774" y="371740"/>
                    <a:pt x="68755" y="376416"/>
                    <a:pt x="68755" y="381597"/>
                  </a:cubicBezTo>
                  <a:cubicBezTo>
                    <a:pt x="68755" y="392840"/>
                    <a:pt x="59726" y="401944"/>
                    <a:pt x="48527" y="402131"/>
                  </a:cubicBezTo>
                  <a:cubicBezTo>
                    <a:pt x="48066" y="403025"/>
                    <a:pt x="47663" y="404006"/>
                    <a:pt x="47196" y="404891"/>
                  </a:cubicBezTo>
                  <a:cubicBezTo>
                    <a:pt x="46695" y="403939"/>
                    <a:pt x="46263" y="402885"/>
                    <a:pt x="45769" y="401922"/>
                  </a:cubicBezTo>
                  <a:cubicBezTo>
                    <a:pt x="35562" y="400712"/>
                    <a:pt x="27618" y="392129"/>
                    <a:pt x="27618" y="381597"/>
                  </a:cubicBezTo>
                  <a:cubicBezTo>
                    <a:pt x="27618" y="377524"/>
                    <a:pt x="28838" y="373751"/>
                    <a:pt x="30880" y="370557"/>
                  </a:cubicBezTo>
                  <a:cubicBezTo>
                    <a:pt x="30877" y="370557"/>
                    <a:pt x="30874" y="370558"/>
                    <a:pt x="30870" y="370558"/>
                  </a:cubicBezTo>
                  <a:cubicBezTo>
                    <a:pt x="19511" y="370558"/>
                    <a:pt x="10302" y="361349"/>
                    <a:pt x="10302" y="349989"/>
                  </a:cubicBezTo>
                  <a:cubicBezTo>
                    <a:pt x="10302" y="344507"/>
                    <a:pt x="12480" y="339557"/>
                    <a:pt x="15976" y="335870"/>
                  </a:cubicBezTo>
                  <a:cubicBezTo>
                    <a:pt x="6835" y="333777"/>
                    <a:pt x="0" y="325633"/>
                    <a:pt x="0" y="315858"/>
                  </a:cubicBezTo>
                  <a:close/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53524" y="601065"/>
              <a:ext cx="54138" cy="40850"/>
            </a:xfrm>
            <a:custGeom>
              <a:rect b="b" l="l" r="r" t="t"/>
              <a:pathLst>
                <a:path extrusionOk="0" h="40850" w="54138">
                  <a:moveTo>
                    <a:pt x="0" y="0"/>
                  </a:moveTo>
                  <a:lnTo>
                    <a:pt x="54138" y="0"/>
                  </a:lnTo>
                  <a:lnTo>
                    <a:pt x="54138" y="40850"/>
                  </a:lnTo>
                  <a:lnTo>
                    <a:pt x="0" y="40850"/>
                  </a:lnTo>
                  <a:lnTo>
                    <a:pt x="0" y="0"/>
                  </a:lnTo>
                </a:path>
              </a:pathLst>
            </a:custGeom>
            <a:solidFill>
              <a:srgbClr val="DBAE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53524" y="601065"/>
              <a:ext cx="54138" cy="40850"/>
            </a:xfrm>
            <a:custGeom>
              <a:rect b="b" l="l" r="r" t="t"/>
              <a:pathLst>
                <a:path extrusionOk="0" h="40850" w="54138">
                  <a:moveTo>
                    <a:pt x="0" y="0"/>
                  </a:moveTo>
                  <a:lnTo>
                    <a:pt x="54138" y="0"/>
                  </a:lnTo>
                  <a:lnTo>
                    <a:pt x="54138" y="40850"/>
                  </a:lnTo>
                  <a:lnTo>
                    <a:pt x="0" y="40850"/>
                  </a:lnTo>
                  <a:close/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279165" y="641881"/>
              <a:ext cx="108835" cy="139574"/>
            </a:xfrm>
            <a:custGeom>
              <a:rect b="b" l="l" r="r" t="t"/>
              <a:pathLst>
                <a:path extrusionOk="0" h="139574" w="108835">
                  <a:moveTo>
                    <a:pt x="33897" y="0"/>
                  </a:moveTo>
                  <a:cubicBezTo>
                    <a:pt x="45195" y="0"/>
                    <a:pt x="54418" y="9222"/>
                    <a:pt x="54418" y="20604"/>
                  </a:cubicBezTo>
                  <a:cubicBezTo>
                    <a:pt x="54418" y="9222"/>
                    <a:pt x="63639" y="0"/>
                    <a:pt x="75021" y="0"/>
                  </a:cubicBezTo>
                  <a:cubicBezTo>
                    <a:pt x="86320" y="0"/>
                    <a:pt x="95541" y="9222"/>
                    <a:pt x="95541" y="20604"/>
                  </a:cubicBezTo>
                  <a:cubicBezTo>
                    <a:pt x="95541" y="25506"/>
                    <a:pt x="93797" y="29992"/>
                    <a:pt x="90889" y="33481"/>
                  </a:cubicBezTo>
                  <a:cubicBezTo>
                    <a:pt x="101025" y="34727"/>
                    <a:pt x="108835" y="43367"/>
                    <a:pt x="108835" y="53835"/>
                  </a:cubicBezTo>
                  <a:cubicBezTo>
                    <a:pt x="108835" y="63888"/>
                    <a:pt x="101690" y="72196"/>
                    <a:pt x="92302" y="74024"/>
                  </a:cubicBezTo>
                  <a:cubicBezTo>
                    <a:pt x="97370" y="77762"/>
                    <a:pt x="100610" y="83661"/>
                    <a:pt x="100610" y="90391"/>
                  </a:cubicBezTo>
                  <a:cubicBezTo>
                    <a:pt x="100610" y="101772"/>
                    <a:pt x="91387" y="110994"/>
                    <a:pt x="80006" y="110994"/>
                  </a:cubicBezTo>
                  <a:cubicBezTo>
                    <a:pt x="77430" y="110994"/>
                    <a:pt x="74938" y="110496"/>
                    <a:pt x="72695" y="109582"/>
                  </a:cubicBezTo>
                  <a:cubicBezTo>
                    <a:pt x="74190" y="112406"/>
                    <a:pt x="75021" y="115647"/>
                    <a:pt x="75021" y="119053"/>
                  </a:cubicBezTo>
                  <a:cubicBezTo>
                    <a:pt x="75021" y="130352"/>
                    <a:pt x="65799" y="139574"/>
                    <a:pt x="54418" y="139574"/>
                  </a:cubicBezTo>
                  <a:cubicBezTo>
                    <a:pt x="43036" y="139574"/>
                    <a:pt x="33897" y="130352"/>
                    <a:pt x="33897" y="119053"/>
                  </a:cubicBezTo>
                  <a:cubicBezTo>
                    <a:pt x="33897" y="115647"/>
                    <a:pt x="34728" y="112406"/>
                    <a:pt x="36140" y="109582"/>
                  </a:cubicBezTo>
                  <a:cubicBezTo>
                    <a:pt x="33897" y="110496"/>
                    <a:pt x="31404" y="110994"/>
                    <a:pt x="28829" y="110994"/>
                  </a:cubicBezTo>
                  <a:cubicBezTo>
                    <a:pt x="17447" y="110994"/>
                    <a:pt x="8225" y="101772"/>
                    <a:pt x="8225" y="90391"/>
                  </a:cubicBezTo>
                  <a:cubicBezTo>
                    <a:pt x="8225" y="83661"/>
                    <a:pt x="11465" y="77762"/>
                    <a:pt x="16533" y="74024"/>
                  </a:cubicBezTo>
                  <a:cubicBezTo>
                    <a:pt x="7062" y="72113"/>
                    <a:pt x="0" y="63805"/>
                    <a:pt x="0" y="53835"/>
                  </a:cubicBezTo>
                  <a:cubicBezTo>
                    <a:pt x="0" y="43367"/>
                    <a:pt x="7810" y="34727"/>
                    <a:pt x="17945" y="33481"/>
                  </a:cubicBezTo>
                  <a:cubicBezTo>
                    <a:pt x="15037" y="29992"/>
                    <a:pt x="13293" y="25506"/>
                    <a:pt x="13293" y="20604"/>
                  </a:cubicBezTo>
                  <a:cubicBezTo>
                    <a:pt x="13293" y="9222"/>
                    <a:pt x="22515" y="0"/>
                    <a:pt x="33897" y="0"/>
                  </a:cubicBez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79165" y="641881"/>
              <a:ext cx="108835" cy="139574"/>
            </a:xfrm>
            <a:custGeom>
              <a:rect b="b" l="l" r="r" t="t"/>
              <a:pathLst>
                <a:path extrusionOk="0" h="139574" w="108835">
                  <a:moveTo>
                    <a:pt x="92302" y="74024"/>
                  </a:moveTo>
                  <a:cubicBezTo>
                    <a:pt x="97370" y="77762"/>
                    <a:pt x="100610" y="83661"/>
                    <a:pt x="100610" y="90391"/>
                  </a:cubicBezTo>
                  <a:cubicBezTo>
                    <a:pt x="100610" y="101772"/>
                    <a:pt x="91387" y="110994"/>
                    <a:pt x="80006" y="110994"/>
                  </a:cubicBezTo>
                  <a:cubicBezTo>
                    <a:pt x="77430" y="110994"/>
                    <a:pt x="74938" y="110496"/>
                    <a:pt x="72695" y="109582"/>
                  </a:cubicBezTo>
                  <a:cubicBezTo>
                    <a:pt x="74190" y="112406"/>
                    <a:pt x="75021" y="115647"/>
                    <a:pt x="75021" y="119053"/>
                  </a:cubicBezTo>
                  <a:cubicBezTo>
                    <a:pt x="75021" y="130352"/>
                    <a:pt x="65799" y="139574"/>
                    <a:pt x="54418" y="139574"/>
                  </a:cubicBezTo>
                  <a:cubicBezTo>
                    <a:pt x="43036" y="139574"/>
                    <a:pt x="33897" y="130352"/>
                    <a:pt x="33897" y="119053"/>
                  </a:cubicBezTo>
                  <a:cubicBezTo>
                    <a:pt x="33897" y="115647"/>
                    <a:pt x="34728" y="112406"/>
                    <a:pt x="36140" y="109582"/>
                  </a:cubicBezTo>
                  <a:cubicBezTo>
                    <a:pt x="33897" y="110496"/>
                    <a:pt x="31404" y="110994"/>
                    <a:pt x="28829" y="110994"/>
                  </a:cubicBezTo>
                  <a:cubicBezTo>
                    <a:pt x="17447" y="110994"/>
                    <a:pt x="8225" y="101772"/>
                    <a:pt x="8225" y="90391"/>
                  </a:cubicBezTo>
                  <a:cubicBezTo>
                    <a:pt x="8225" y="83661"/>
                    <a:pt x="11465" y="77762"/>
                    <a:pt x="16533" y="74024"/>
                  </a:cubicBezTo>
                  <a:cubicBezTo>
                    <a:pt x="7062" y="72113"/>
                    <a:pt x="0" y="63805"/>
                    <a:pt x="0" y="53835"/>
                  </a:cubicBezTo>
                  <a:cubicBezTo>
                    <a:pt x="0" y="43367"/>
                    <a:pt x="7810" y="34727"/>
                    <a:pt x="17945" y="33481"/>
                  </a:cubicBezTo>
                  <a:cubicBezTo>
                    <a:pt x="15037" y="29992"/>
                    <a:pt x="13293" y="25506"/>
                    <a:pt x="13293" y="20604"/>
                  </a:cubicBezTo>
                  <a:cubicBezTo>
                    <a:pt x="13293" y="9222"/>
                    <a:pt x="22515" y="0"/>
                    <a:pt x="33897" y="0"/>
                  </a:cubicBezTo>
                  <a:cubicBezTo>
                    <a:pt x="45195" y="0"/>
                    <a:pt x="54418" y="9222"/>
                    <a:pt x="54418" y="20604"/>
                  </a:cubicBezTo>
                  <a:cubicBezTo>
                    <a:pt x="54418" y="9222"/>
                    <a:pt x="63639" y="0"/>
                    <a:pt x="75021" y="0"/>
                  </a:cubicBezTo>
                  <a:cubicBezTo>
                    <a:pt x="86320" y="0"/>
                    <a:pt x="95541" y="9222"/>
                    <a:pt x="95541" y="20604"/>
                  </a:cubicBezTo>
                  <a:cubicBezTo>
                    <a:pt x="95541" y="25506"/>
                    <a:pt x="93797" y="29992"/>
                    <a:pt x="90889" y="33481"/>
                  </a:cubicBezTo>
                  <a:cubicBezTo>
                    <a:pt x="101025" y="34727"/>
                    <a:pt x="108835" y="43367"/>
                    <a:pt x="108835" y="53835"/>
                  </a:cubicBezTo>
                  <a:cubicBezTo>
                    <a:pt x="108835" y="63888"/>
                    <a:pt x="101690" y="72196"/>
                    <a:pt x="92302" y="74024"/>
                  </a:cubicBezTo>
                  <a:close/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69928" y="231396"/>
              <a:ext cx="113145" cy="404891"/>
            </a:xfrm>
            <a:custGeom>
              <a:rect b="b" l="l" r="r" t="t"/>
              <a:pathLst>
                <a:path extrusionOk="0" h="404891" w="113145">
                  <a:moveTo>
                    <a:pt x="65949" y="0"/>
                  </a:moveTo>
                  <a:cubicBezTo>
                    <a:pt x="94097" y="53501"/>
                    <a:pt x="111139" y="124505"/>
                    <a:pt x="111139" y="202446"/>
                  </a:cubicBezTo>
                  <a:cubicBezTo>
                    <a:pt x="111139" y="235792"/>
                    <a:pt x="107853" y="267738"/>
                    <a:pt x="102079" y="297718"/>
                  </a:cubicBezTo>
                  <a:cubicBezTo>
                    <a:pt x="108629" y="301159"/>
                    <a:pt x="113145" y="307946"/>
                    <a:pt x="113145" y="315858"/>
                  </a:cubicBezTo>
                  <a:cubicBezTo>
                    <a:pt x="113145" y="325633"/>
                    <a:pt x="106310" y="333777"/>
                    <a:pt x="97169" y="335870"/>
                  </a:cubicBezTo>
                  <a:cubicBezTo>
                    <a:pt x="100665" y="339557"/>
                    <a:pt x="102843" y="344507"/>
                    <a:pt x="102843" y="349989"/>
                  </a:cubicBezTo>
                  <a:cubicBezTo>
                    <a:pt x="102843" y="361349"/>
                    <a:pt x="93634" y="370558"/>
                    <a:pt x="82275" y="370558"/>
                  </a:cubicBezTo>
                  <a:cubicBezTo>
                    <a:pt x="82271" y="370558"/>
                    <a:pt x="82269" y="370557"/>
                    <a:pt x="82265" y="370557"/>
                  </a:cubicBezTo>
                  <a:cubicBezTo>
                    <a:pt x="84307" y="373751"/>
                    <a:pt x="85528" y="377524"/>
                    <a:pt x="85528" y="381597"/>
                  </a:cubicBezTo>
                  <a:cubicBezTo>
                    <a:pt x="85528" y="392129"/>
                    <a:pt x="77583" y="400712"/>
                    <a:pt x="67376" y="401922"/>
                  </a:cubicBezTo>
                  <a:cubicBezTo>
                    <a:pt x="66883" y="402885"/>
                    <a:pt x="66451" y="403939"/>
                    <a:pt x="65949" y="404891"/>
                  </a:cubicBezTo>
                  <a:cubicBezTo>
                    <a:pt x="65483" y="404006"/>
                    <a:pt x="65079" y="403025"/>
                    <a:pt x="64618" y="402131"/>
                  </a:cubicBezTo>
                  <a:cubicBezTo>
                    <a:pt x="53420" y="401944"/>
                    <a:pt x="44391" y="392840"/>
                    <a:pt x="44391" y="381597"/>
                  </a:cubicBezTo>
                  <a:cubicBezTo>
                    <a:pt x="44391" y="376416"/>
                    <a:pt x="46371" y="371740"/>
                    <a:pt x="49532" y="368124"/>
                  </a:cubicBezTo>
                  <a:cubicBezTo>
                    <a:pt x="48961" y="366637"/>
                    <a:pt x="48329" y="365230"/>
                    <a:pt x="47773" y="363725"/>
                  </a:cubicBezTo>
                  <a:cubicBezTo>
                    <a:pt x="46656" y="363916"/>
                    <a:pt x="45564" y="364186"/>
                    <a:pt x="44391" y="364186"/>
                  </a:cubicBezTo>
                  <a:cubicBezTo>
                    <a:pt x="33031" y="364186"/>
                    <a:pt x="23822" y="354977"/>
                    <a:pt x="23822" y="343617"/>
                  </a:cubicBezTo>
                  <a:cubicBezTo>
                    <a:pt x="23822" y="336598"/>
                    <a:pt x="27350" y="330416"/>
                    <a:pt x="32717" y="326704"/>
                  </a:cubicBezTo>
                  <a:cubicBezTo>
                    <a:pt x="32099" y="326760"/>
                    <a:pt x="31503" y="326890"/>
                    <a:pt x="30870" y="326890"/>
                  </a:cubicBezTo>
                  <a:cubicBezTo>
                    <a:pt x="19511" y="326890"/>
                    <a:pt x="10302" y="317681"/>
                    <a:pt x="10302" y="306322"/>
                  </a:cubicBezTo>
                  <a:cubicBezTo>
                    <a:pt x="10302" y="296149"/>
                    <a:pt x="17704" y="287757"/>
                    <a:pt x="27405" y="286103"/>
                  </a:cubicBezTo>
                  <a:cubicBezTo>
                    <a:pt x="27367" y="285874"/>
                    <a:pt x="27345" y="285632"/>
                    <a:pt x="27307" y="285402"/>
                  </a:cubicBezTo>
                  <a:cubicBezTo>
                    <a:pt x="26169" y="285597"/>
                    <a:pt x="25016" y="285753"/>
                    <a:pt x="23822" y="285753"/>
                  </a:cubicBezTo>
                  <a:cubicBezTo>
                    <a:pt x="12462" y="285753"/>
                    <a:pt x="3253" y="276544"/>
                    <a:pt x="3253" y="265184"/>
                  </a:cubicBezTo>
                  <a:cubicBezTo>
                    <a:pt x="3253" y="255585"/>
                    <a:pt x="9859" y="247590"/>
                    <a:pt x="18751" y="245321"/>
                  </a:cubicBezTo>
                  <a:cubicBezTo>
                    <a:pt x="8257" y="244387"/>
                    <a:pt x="0" y="235672"/>
                    <a:pt x="0" y="224935"/>
                  </a:cubicBezTo>
                  <a:cubicBezTo>
                    <a:pt x="0" y="216067"/>
                    <a:pt x="5644" y="208576"/>
                    <a:pt x="13511" y="205688"/>
                  </a:cubicBezTo>
                  <a:cubicBezTo>
                    <a:pt x="5644" y="202800"/>
                    <a:pt x="0" y="195310"/>
                    <a:pt x="0" y="186441"/>
                  </a:cubicBezTo>
                  <a:cubicBezTo>
                    <a:pt x="0" y="175082"/>
                    <a:pt x="9209" y="165873"/>
                    <a:pt x="20569" y="165873"/>
                  </a:cubicBezTo>
                  <a:cubicBezTo>
                    <a:pt x="21054" y="165873"/>
                    <a:pt x="21509" y="165983"/>
                    <a:pt x="21985" y="166016"/>
                  </a:cubicBezTo>
                  <a:cubicBezTo>
                    <a:pt x="26431" y="102509"/>
                    <a:pt x="42184" y="45017"/>
                    <a:pt x="65949" y="0"/>
                  </a:cubicBez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269928" y="231396"/>
              <a:ext cx="113145" cy="404891"/>
            </a:xfrm>
            <a:custGeom>
              <a:rect b="b" l="l" r="r" t="t"/>
              <a:pathLst>
                <a:path extrusionOk="0" h="404891" w="113145">
                  <a:moveTo>
                    <a:pt x="113145" y="315858"/>
                  </a:moveTo>
                  <a:cubicBezTo>
                    <a:pt x="113145" y="307946"/>
                    <a:pt x="108629" y="301159"/>
                    <a:pt x="102079" y="297718"/>
                  </a:cubicBezTo>
                  <a:cubicBezTo>
                    <a:pt x="107853" y="267738"/>
                    <a:pt x="111139" y="235792"/>
                    <a:pt x="111139" y="202446"/>
                  </a:cubicBezTo>
                  <a:cubicBezTo>
                    <a:pt x="111139" y="124505"/>
                    <a:pt x="94097" y="53501"/>
                    <a:pt x="65949" y="0"/>
                  </a:cubicBezTo>
                  <a:cubicBezTo>
                    <a:pt x="42184" y="45017"/>
                    <a:pt x="26431" y="102509"/>
                    <a:pt x="21985" y="166016"/>
                  </a:cubicBezTo>
                  <a:cubicBezTo>
                    <a:pt x="21509" y="165983"/>
                    <a:pt x="21054" y="165873"/>
                    <a:pt x="20569" y="165873"/>
                  </a:cubicBezTo>
                  <a:cubicBezTo>
                    <a:pt x="9209" y="165873"/>
                    <a:pt x="0" y="175082"/>
                    <a:pt x="0" y="186441"/>
                  </a:cubicBezTo>
                  <a:cubicBezTo>
                    <a:pt x="0" y="195310"/>
                    <a:pt x="5644" y="202800"/>
                    <a:pt x="13511" y="205688"/>
                  </a:cubicBezTo>
                  <a:cubicBezTo>
                    <a:pt x="5644" y="208576"/>
                    <a:pt x="0" y="216067"/>
                    <a:pt x="0" y="224935"/>
                  </a:cubicBezTo>
                  <a:cubicBezTo>
                    <a:pt x="0" y="235672"/>
                    <a:pt x="8257" y="244387"/>
                    <a:pt x="18751" y="245321"/>
                  </a:cubicBezTo>
                  <a:cubicBezTo>
                    <a:pt x="9859" y="247590"/>
                    <a:pt x="3253" y="255585"/>
                    <a:pt x="3253" y="265184"/>
                  </a:cubicBezTo>
                  <a:cubicBezTo>
                    <a:pt x="3253" y="276544"/>
                    <a:pt x="12462" y="285753"/>
                    <a:pt x="23822" y="285753"/>
                  </a:cubicBezTo>
                  <a:cubicBezTo>
                    <a:pt x="25016" y="285753"/>
                    <a:pt x="26169" y="285597"/>
                    <a:pt x="27307" y="285402"/>
                  </a:cubicBezTo>
                  <a:cubicBezTo>
                    <a:pt x="27345" y="285632"/>
                    <a:pt x="27367" y="285874"/>
                    <a:pt x="27405" y="286103"/>
                  </a:cubicBezTo>
                  <a:cubicBezTo>
                    <a:pt x="17704" y="287757"/>
                    <a:pt x="10302" y="296149"/>
                    <a:pt x="10302" y="306322"/>
                  </a:cubicBezTo>
                  <a:cubicBezTo>
                    <a:pt x="10302" y="317681"/>
                    <a:pt x="19511" y="326890"/>
                    <a:pt x="30870" y="326890"/>
                  </a:cubicBezTo>
                  <a:cubicBezTo>
                    <a:pt x="31503" y="326890"/>
                    <a:pt x="32099" y="326760"/>
                    <a:pt x="32717" y="326704"/>
                  </a:cubicBezTo>
                  <a:cubicBezTo>
                    <a:pt x="27350" y="330416"/>
                    <a:pt x="23822" y="336598"/>
                    <a:pt x="23822" y="343617"/>
                  </a:cubicBezTo>
                  <a:cubicBezTo>
                    <a:pt x="23822" y="354977"/>
                    <a:pt x="33031" y="364186"/>
                    <a:pt x="44391" y="364186"/>
                  </a:cubicBezTo>
                  <a:cubicBezTo>
                    <a:pt x="45564" y="364186"/>
                    <a:pt x="46656" y="363916"/>
                    <a:pt x="47773" y="363725"/>
                  </a:cubicBezTo>
                  <a:cubicBezTo>
                    <a:pt x="48329" y="365230"/>
                    <a:pt x="48961" y="366637"/>
                    <a:pt x="49532" y="368124"/>
                  </a:cubicBezTo>
                  <a:cubicBezTo>
                    <a:pt x="46371" y="371740"/>
                    <a:pt x="44391" y="376416"/>
                    <a:pt x="44391" y="381597"/>
                  </a:cubicBezTo>
                  <a:cubicBezTo>
                    <a:pt x="44391" y="392840"/>
                    <a:pt x="53420" y="401944"/>
                    <a:pt x="64618" y="402131"/>
                  </a:cubicBezTo>
                  <a:cubicBezTo>
                    <a:pt x="65079" y="403025"/>
                    <a:pt x="65483" y="404006"/>
                    <a:pt x="65949" y="404891"/>
                  </a:cubicBezTo>
                  <a:cubicBezTo>
                    <a:pt x="66451" y="403939"/>
                    <a:pt x="66883" y="402885"/>
                    <a:pt x="67376" y="401922"/>
                  </a:cubicBezTo>
                  <a:cubicBezTo>
                    <a:pt x="77583" y="400712"/>
                    <a:pt x="85528" y="392129"/>
                    <a:pt x="85528" y="381597"/>
                  </a:cubicBezTo>
                  <a:cubicBezTo>
                    <a:pt x="85528" y="377524"/>
                    <a:pt x="84307" y="373751"/>
                    <a:pt x="82265" y="370557"/>
                  </a:cubicBezTo>
                  <a:cubicBezTo>
                    <a:pt x="82269" y="370557"/>
                    <a:pt x="82271" y="370558"/>
                    <a:pt x="82275" y="370558"/>
                  </a:cubicBezTo>
                  <a:cubicBezTo>
                    <a:pt x="93634" y="370558"/>
                    <a:pt x="102843" y="361349"/>
                    <a:pt x="102843" y="349989"/>
                  </a:cubicBezTo>
                  <a:cubicBezTo>
                    <a:pt x="102843" y="344507"/>
                    <a:pt x="100665" y="339557"/>
                    <a:pt x="97169" y="335870"/>
                  </a:cubicBezTo>
                  <a:cubicBezTo>
                    <a:pt x="106310" y="333777"/>
                    <a:pt x="113145" y="325633"/>
                    <a:pt x="113145" y="315858"/>
                  </a:cubicBezTo>
                  <a:close/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306513" y="601065"/>
              <a:ext cx="54138" cy="40850"/>
            </a:xfrm>
            <a:custGeom>
              <a:rect b="b" l="l" r="r" t="t"/>
              <a:pathLst>
                <a:path extrusionOk="0" h="40850" w="54138">
                  <a:moveTo>
                    <a:pt x="0" y="0"/>
                  </a:moveTo>
                  <a:lnTo>
                    <a:pt x="54138" y="0"/>
                  </a:lnTo>
                  <a:lnTo>
                    <a:pt x="54138" y="40850"/>
                  </a:lnTo>
                  <a:lnTo>
                    <a:pt x="0" y="40850"/>
                  </a:lnTo>
                  <a:lnTo>
                    <a:pt x="0" y="0"/>
                  </a:lnTo>
                </a:path>
              </a:pathLst>
            </a:custGeom>
            <a:solidFill>
              <a:srgbClr val="DBAE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306513" y="601065"/>
              <a:ext cx="54138" cy="40850"/>
            </a:xfrm>
            <a:custGeom>
              <a:rect b="b" l="l" r="r" t="t"/>
              <a:pathLst>
                <a:path extrusionOk="0" h="40850" w="54138">
                  <a:moveTo>
                    <a:pt x="0" y="0"/>
                  </a:moveTo>
                  <a:lnTo>
                    <a:pt x="54138" y="0"/>
                  </a:lnTo>
                  <a:lnTo>
                    <a:pt x="54138" y="40850"/>
                  </a:lnTo>
                  <a:lnTo>
                    <a:pt x="0" y="40850"/>
                  </a:lnTo>
                  <a:close/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42669" y="331367"/>
              <a:ext cx="79936" cy="79935"/>
            </a:xfrm>
            <a:custGeom>
              <a:rect b="b" l="l" r="r" t="t"/>
              <a:pathLst>
                <a:path extrusionOk="0" h="79935" w="79936">
                  <a:moveTo>
                    <a:pt x="39968" y="0"/>
                  </a:moveTo>
                  <a:cubicBezTo>
                    <a:pt x="45268" y="0"/>
                    <a:pt x="50366" y="1014"/>
                    <a:pt x="55263" y="3042"/>
                  </a:cubicBezTo>
                  <a:cubicBezTo>
                    <a:pt x="60159" y="5071"/>
                    <a:pt x="64482" y="7959"/>
                    <a:pt x="68229" y="11706"/>
                  </a:cubicBezTo>
                  <a:cubicBezTo>
                    <a:pt x="71977" y="15454"/>
                    <a:pt x="74865" y="19776"/>
                    <a:pt x="76893" y="24673"/>
                  </a:cubicBezTo>
                  <a:cubicBezTo>
                    <a:pt x="78921" y="29569"/>
                    <a:pt x="79935" y="34668"/>
                    <a:pt x="79936" y="39968"/>
                  </a:cubicBezTo>
                  <a:cubicBezTo>
                    <a:pt x="79935" y="45268"/>
                    <a:pt x="78921" y="50366"/>
                    <a:pt x="76893" y="55263"/>
                  </a:cubicBezTo>
                  <a:cubicBezTo>
                    <a:pt x="74865" y="60159"/>
                    <a:pt x="71977" y="64481"/>
                    <a:pt x="68229" y="68229"/>
                  </a:cubicBezTo>
                  <a:cubicBezTo>
                    <a:pt x="64482" y="71977"/>
                    <a:pt x="60159" y="74865"/>
                    <a:pt x="55263" y="76893"/>
                  </a:cubicBezTo>
                  <a:cubicBezTo>
                    <a:pt x="50366" y="78921"/>
                    <a:pt x="45268" y="79935"/>
                    <a:pt x="39968" y="79935"/>
                  </a:cubicBezTo>
                  <a:cubicBezTo>
                    <a:pt x="34668" y="79935"/>
                    <a:pt x="29569" y="78921"/>
                    <a:pt x="24673" y="76893"/>
                  </a:cubicBezTo>
                  <a:cubicBezTo>
                    <a:pt x="19776" y="74865"/>
                    <a:pt x="15454" y="71977"/>
                    <a:pt x="11706" y="68229"/>
                  </a:cubicBezTo>
                  <a:cubicBezTo>
                    <a:pt x="7959" y="64481"/>
                    <a:pt x="5071" y="60159"/>
                    <a:pt x="3042" y="55263"/>
                  </a:cubicBezTo>
                  <a:cubicBezTo>
                    <a:pt x="1014" y="50366"/>
                    <a:pt x="0" y="45268"/>
                    <a:pt x="0" y="39968"/>
                  </a:cubicBezTo>
                  <a:cubicBezTo>
                    <a:pt x="0" y="34668"/>
                    <a:pt x="1014" y="29569"/>
                    <a:pt x="3042" y="24673"/>
                  </a:cubicBezTo>
                  <a:cubicBezTo>
                    <a:pt x="5071" y="19776"/>
                    <a:pt x="7959" y="15454"/>
                    <a:pt x="11706" y="11706"/>
                  </a:cubicBezTo>
                  <a:cubicBezTo>
                    <a:pt x="15454" y="7959"/>
                    <a:pt x="19776" y="5071"/>
                    <a:pt x="24673" y="3042"/>
                  </a:cubicBezTo>
                  <a:cubicBezTo>
                    <a:pt x="29569" y="1014"/>
                    <a:pt x="34668" y="0"/>
                    <a:pt x="39968" y="0"/>
                  </a:cubicBezTo>
                  <a:close/>
                </a:path>
              </a:pathLst>
            </a:custGeom>
            <a:solidFill>
              <a:srgbClr val="8B655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42669" y="331367"/>
              <a:ext cx="79936" cy="79935"/>
            </a:xfrm>
            <a:custGeom>
              <a:rect b="b" l="l" r="r" t="t"/>
              <a:pathLst>
                <a:path extrusionOk="0" h="79935" w="79936">
                  <a:moveTo>
                    <a:pt x="79936" y="39968"/>
                  </a:moveTo>
                  <a:cubicBezTo>
                    <a:pt x="79935" y="45268"/>
                    <a:pt x="78921" y="50366"/>
                    <a:pt x="76893" y="55263"/>
                  </a:cubicBezTo>
                  <a:cubicBezTo>
                    <a:pt x="74865" y="60159"/>
                    <a:pt x="71977" y="64481"/>
                    <a:pt x="68229" y="68229"/>
                  </a:cubicBezTo>
                  <a:cubicBezTo>
                    <a:pt x="64482" y="71977"/>
                    <a:pt x="60159" y="74865"/>
                    <a:pt x="55263" y="76893"/>
                  </a:cubicBezTo>
                  <a:cubicBezTo>
                    <a:pt x="50366" y="78921"/>
                    <a:pt x="45268" y="79935"/>
                    <a:pt x="39968" y="79935"/>
                  </a:cubicBezTo>
                  <a:cubicBezTo>
                    <a:pt x="34668" y="79935"/>
                    <a:pt x="29569" y="78921"/>
                    <a:pt x="24673" y="76893"/>
                  </a:cubicBezTo>
                  <a:cubicBezTo>
                    <a:pt x="19776" y="74865"/>
                    <a:pt x="15454" y="71977"/>
                    <a:pt x="11706" y="68229"/>
                  </a:cubicBezTo>
                  <a:cubicBezTo>
                    <a:pt x="7959" y="64481"/>
                    <a:pt x="5071" y="60159"/>
                    <a:pt x="3042" y="55263"/>
                  </a:cubicBezTo>
                  <a:cubicBezTo>
                    <a:pt x="1014" y="50366"/>
                    <a:pt x="0" y="45268"/>
                    <a:pt x="0" y="39968"/>
                  </a:cubicBezTo>
                  <a:cubicBezTo>
                    <a:pt x="0" y="34668"/>
                    <a:pt x="1014" y="29569"/>
                    <a:pt x="3042" y="24673"/>
                  </a:cubicBezTo>
                  <a:cubicBezTo>
                    <a:pt x="5071" y="19776"/>
                    <a:pt x="7959" y="15454"/>
                    <a:pt x="11706" y="11706"/>
                  </a:cubicBezTo>
                  <a:cubicBezTo>
                    <a:pt x="15454" y="7959"/>
                    <a:pt x="19776" y="5071"/>
                    <a:pt x="24673" y="3042"/>
                  </a:cubicBezTo>
                  <a:cubicBezTo>
                    <a:pt x="29569" y="1014"/>
                    <a:pt x="34668" y="0"/>
                    <a:pt x="39968" y="0"/>
                  </a:cubicBezTo>
                  <a:cubicBezTo>
                    <a:pt x="45268" y="0"/>
                    <a:pt x="50366" y="1014"/>
                    <a:pt x="55263" y="3042"/>
                  </a:cubicBezTo>
                  <a:cubicBezTo>
                    <a:pt x="60159" y="5071"/>
                    <a:pt x="64482" y="7959"/>
                    <a:pt x="68229" y="11706"/>
                  </a:cubicBezTo>
                  <a:cubicBezTo>
                    <a:pt x="71977" y="15454"/>
                    <a:pt x="74865" y="19776"/>
                    <a:pt x="76893" y="24673"/>
                  </a:cubicBezTo>
                  <a:cubicBezTo>
                    <a:pt x="78921" y="29569"/>
                    <a:pt x="79935" y="34668"/>
                    <a:pt x="79936" y="39968"/>
                  </a:cubicBezTo>
                  <a:close/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82636" y="152511"/>
              <a:ext cx="348902" cy="437647"/>
            </a:xfrm>
            <a:custGeom>
              <a:rect b="b" l="l" r="r" t="t"/>
              <a:pathLst>
                <a:path extrusionOk="0" h="437647" w="348902">
                  <a:moveTo>
                    <a:pt x="174451" y="0"/>
                  </a:moveTo>
                  <a:lnTo>
                    <a:pt x="174451" y="0"/>
                  </a:lnTo>
                  <a:cubicBezTo>
                    <a:pt x="270798" y="0"/>
                    <a:pt x="348902" y="78104"/>
                    <a:pt x="348902" y="174451"/>
                  </a:cubicBezTo>
                  <a:lnTo>
                    <a:pt x="348902" y="263196"/>
                  </a:lnTo>
                  <a:cubicBezTo>
                    <a:pt x="348902" y="359543"/>
                    <a:pt x="270798" y="437647"/>
                    <a:pt x="174451" y="437647"/>
                  </a:cubicBezTo>
                  <a:lnTo>
                    <a:pt x="174451" y="437647"/>
                  </a:lnTo>
                  <a:cubicBezTo>
                    <a:pt x="78104" y="437647"/>
                    <a:pt x="0" y="359543"/>
                    <a:pt x="0" y="263196"/>
                  </a:cubicBezTo>
                  <a:lnTo>
                    <a:pt x="0" y="174451"/>
                  </a:lnTo>
                  <a:cubicBezTo>
                    <a:pt x="0" y="78104"/>
                    <a:pt x="78104" y="0"/>
                    <a:pt x="174451" y="0"/>
                  </a:cubicBezTo>
                  <a:close/>
                </a:path>
              </a:pathLst>
            </a:custGeom>
            <a:solidFill>
              <a:srgbClr val="AE7E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82636" y="152511"/>
              <a:ext cx="348902" cy="437647"/>
            </a:xfrm>
            <a:custGeom>
              <a:rect b="b" l="l" r="r" t="t"/>
              <a:pathLst>
                <a:path extrusionOk="0" h="437647" w="348902">
                  <a:moveTo>
                    <a:pt x="174451" y="437647"/>
                  </a:moveTo>
                  <a:lnTo>
                    <a:pt x="174451" y="437647"/>
                  </a:lnTo>
                  <a:cubicBezTo>
                    <a:pt x="78104" y="437647"/>
                    <a:pt x="0" y="359543"/>
                    <a:pt x="0" y="263196"/>
                  </a:cubicBezTo>
                  <a:lnTo>
                    <a:pt x="0" y="174451"/>
                  </a:lnTo>
                  <a:cubicBezTo>
                    <a:pt x="0" y="78104"/>
                    <a:pt x="78104" y="0"/>
                    <a:pt x="174451" y="0"/>
                  </a:cubicBezTo>
                  <a:lnTo>
                    <a:pt x="174451" y="0"/>
                  </a:lnTo>
                  <a:cubicBezTo>
                    <a:pt x="270798" y="0"/>
                    <a:pt x="348902" y="78104"/>
                    <a:pt x="348902" y="174451"/>
                  </a:cubicBezTo>
                  <a:lnTo>
                    <a:pt x="348902" y="263196"/>
                  </a:lnTo>
                  <a:cubicBezTo>
                    <a:pt x="348902" y="359543"/>
                    <a:pt x="270798" y="437647"/>
                    <a:pt x="174451" y="437647"/>
                  </a:cubicBezTo>
                  <a:close/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51156" y="349905"/>
              <a:ext cx="42860" cy="42860"/>
            </a:xfrm>
            <a:custGeom>
              <a:rect b="b" l="l" r="r" t="t"/>
              <a:pathLst>
                <a:path extrusionOk="0" h="42860" w="42860">
                  <a:moveTo>
                    <a:pt x="21387" y="0"/>
                  </a:moveTo>
                  <a:cubicBezTo>
                    <a:pt x="23370" y="0"/>
                    <a:pt x="25353" y="259"/>
                    <a:pt x="27251" y="863"/>
                  </a:cubicBezTo>
                  <a:cubicBezTo>
                    <a:pt x="24836" y="2673"/>
                    <a:pt x="23370" y="5606"/>
                    <a:pt x="23370" y="8883"/>
                  </a:cubicBezTo>
                  <a:cubicBezTo>
                    <a:pt x="23370" y="14747"/>
                    <a:pt x="28113" y="19403"/>
                    <a:pt x="33891" y="19403"/>
                  </a:cubicBezTo>
                  <a:cubicBezTo>
                    <a:pt x="37254" y="19403"/>
                    <a:pt x="40186" y="17937"/>
                    <a:pt x="42083" y="15522"/>
                  </a:cubicBezTo>
                  <a:cubicBezTo>
                    <a:pt x="42601" y="17334"/>
                    <a:pt x="42860" y="19317"/>
                    <a:pt x="42860" y="21387"/>
                  </a:cubicBezTo>
                  <a:cubicBezTo>
                    <a:pt x="42860" y="33201"/>
                    <a:pt x="33201" y="42860"/>
                    <a:pt x="21387" y="42860"/>
                  </a:cubicBezTo>
                  <a:cubicBezTo>
                    <a:pt x="9573" y="42860"/>
                    <a:pt x="0" y="33201"/>
                    <a:pt x="0" y="21387"/>
                  </a:cubicBezTo>
                  <a:cubicBezTo>
                    <a:pt x="0" y="9573"/>
                    <a:pt x="9573" y="0"/>
                    <a:pt x="21387" y="0"/>
                  </a:cubicBez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20159" y="349905"/>
              <a:ext cx="42860" cy="42860"/>
            </a:xfrm>
            <a:custGeom>
              <a:rect b="b" l="l" r="r" t="t"/>
              <a:pathLst>
                <a:path extrusionOk="0" h="42860" w="42860">
                  <a:moveTo>
                    <a:pt x="21387" y="0"/>
                  </a:moveTo>
                  <a:cubicBezTo>
                    <a:pt x="23370" y="0"/>
                    <a:pt x="25353" y="259"/>
                    <a:pt x="27251" y="863"/>
                  </a:cubicBezTo>
                  <a:cubicBezTo>
                    <a:pt x="24836" y="2673"/>
                    <a:pt x="23370" y="5606"/>
                    <a:pt x="23370" y="8883"/>
                  </a:cubicBezTo>
                  <a:cubicBezTo>
                    <a:pt x="23370" y="14747"/>
                    <a:pt x="28113" y="19403"/>
                    <a:pt x="33891" y="19403"/>
                  </a:cubicBezTo>
                  <a:cubicBezTo>
                    <a:pt x="37254" y="19403"/>
                    <a:pt x="40186" y="17937"/>
                    <a:pt x="42083" y="15522"/>
                  </a:cubicBezTo>
                  <a:cubicBezTo>
                    <a:pt x="42601" y="17334"/>
                    <a:pt x="42860" y="19317"/>
                    <a:pt x="42860" y="21387"/>
                  </a:cubicBezTo>
                  <a:cubicBezTo>
                    <a:pt x="42860" y="33201"/>
                    <a:pt x="33201" y="42860"/>
                    <a:pt x="21387" y="42860"/>
                  </a:cubicBezTo>
                  <a:cubicBezTo>
                    <a:pt x="9573" y="42860"/>
                    <a:pt x="0" y="33201"/>
                    <a:pt x="0" y="21387"/>
                  </a:cubicBezTo>
                  <a:cubicBezTo>
                    <a:pt x="0" y="9573"/>
                    <a:pt x="9573" y="0"/>
                    <a:pt x="21387" y="0"/>
                  </a:cubicBez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428444" y="371335"/>
              <a:ext cx="35094" cy="63140"/>
            </a:xfrm>
            <a:custGeom>
              <a:rect b="b" l="l" r="r" t="t"/>
              <a:pathLst>
                <a:path extrusionOk="0" h="63140" w="35094">
                  <a:moveTo>
                    <a:pt x="16527" y="0"/>
                  </a:moveTo>
                  <a:lnTo>
                    <a:pt x="35094" y="63140"/>
                  </a:lnTo>
                  <a:lnTo>
                    <a:pt x="16143" y="63140"/>
                  </a:lnTo>
                  <a:cubicBezTo>
                    <a:pt x="6732" y="63140"/>
                    <a:pt x="0" y="54042"/>
                    <a:pt x="2752" y="45042"/>
                  </a:cubicBezTo>
                  <a:lnTo>
                    <a:pt x="16527" y="0"/>
                  </a:lnTo>
                  <a:close/>
                </a:path>
              </a:pathLst>
            </a:custGeom>
            <a:solidFill>
              <a:srgbClr val="AE7E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428444" y="371335"/>
              <a:ext cx="35094" cy="63140"/>
            </a:xfrm>
            <a:custGeom>
              <a:rect b="b" l="l" r="r" t="t"/>
              <a:pathLst>
                <a:path extrusionOk="0" h="63140" w="35094">
                  <a:moveTo>
                    <a:pt x="16527" y="0"/>
                  </a:moveTo>
                  <a:lnTo>
                    <a:pt x="2752" y="45042"/>
                  </a:lnTo>
                  <a:cubicBezTo>
                    <a:pt x="0" y="54042"/>
                    <a:pt x="6732" y="63140"/>
                    <a:pt x="16143" y="63140"/>
                  </a:cubicBezTo>
                  <a:lnTo>
                    <a:pt x="35094" y="63140"/>
                  </a:lnTo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57063" y="106016"/>
              <a:ext cx="208107" cy="217510"/>
            </a:xfrm>
            <a:custGeom>
              <a:rect b="b" l="l" r="r" t="t"/>
              <a:pathLst>
                <a:path extrusionOk="0" h="217510" w="208107">
                  <a:moveTo>
                    <a:pt x="22835" y="864"/>
                  </a:moveTo>
                  <a:cubicBezTo>
                    <a:pt x="34541" y="1823"/>
                    <a:pt x="43272" y="11993"/>
                    <a:pt x="42409" y="23603"/>
                  </a:cubicBezTo>
                  <a:cubicBezTo>
                    <a:pt x="42313" y="25330"/>
                    <a:pt x="41928" y="26961"/>
                    <a:pt x="41449" y="28496"/>
                  </a:cubicBezTo>
                  <a:cubicBezTo>
                    <a:pt x="42025" y="28592"/>
                    <a:pt x="42504" y="28688"/>
                    <a:pt x="43080" y="28880"/>
                  </a:cubicBezTo>
                  <a:cubicBezTo>
                    <a:pt x="43176" y="27249"/>
                    <a:pt x="43464" y="25617"/>
                    <a:pt x="44040" y="24083"/>
                  </a:cubicBezTo>
                  <a:cubicBezTo>
                    <a:pt x="47686" y="12953"/>
                    <a:pt x="59679" y="6908"/>
                    <a:pt x="70808" y="10650"/>
                  </a:cubicBezTo>
                  <a:cubicBezTo>
                    <a:pt x="81938" y="14296"/>
                    <a:pt x="87983" y="26289"/>
                    <a:pt x="84241" y="37419"/>
                  </a:cubicBezTo>
                  <a:cubicBezTo>
                    <a:pt x="83665" y="39146"/>
                    <a:pt x="82898" y="40777"/>
                    <a:pt x="81842" y="42313"/>
                  </a:cubicBezTo>
                  <a:cubicBezTo>
                    <a:pt x="82418" y="42504"/>
                    <a:pt x="82994" y="42792"/>
                    <a:pt x="83569" y="43080"/>
                  </a:cubicBezTo>
                  <a:cubicBezTo>
                    <a:pt x="84049" y="41449"/>
                    <a:pt x="84817" y="39818"/>
                    <a:pt x="85776" y="38283"/>
                  </a:cubicBezTo>
                  <a:cubicBezTo>
                    <a:pt x="92013" y="28400"/>
                    <a:pt x="105061" y="25426"/>
                    <a:pt x="114944" y="31662"/>
                  </a:cubicBezTo>
                  <a:cubicBezTo>
                    <a:pt x="124922" y="37899"/>
                    <a:pt x="127801" y="51043"/>
                    <a:pt x="121564" y="60926"/>
                  </a:cubicBezTo>
                  <a:cubicBezTo>
                    <a:pt x="120701" y="62365"/>
                    <a:pt x="119645" y="63612"/>
                    <a:pt x="118398" y="64764"/>
                  </a:cubicBezTo>
                  <a:cubicBezTo>
                    <a:pt x="118878" y="65052"/>
                    <a:pt x="119261" y="65339"/>
                    <a:pt x="119741" y="65819"/>
                  </a:cubicBezTo>
                  <a:cubicBezTo>
                    <a:pt x="120605" y="64476"/>
                    <a:pt x="121660" y="63229"/>
                    <a:pt x="122811" y="62078"/>
                  </a:cubicBezTo>
                  <a:cubicBezTo>
                    <a:pt x="131254" y="54018"/>
                    <a:pt x="144687" y="54306"/>
                    <a:pt x="152747" y="62749"/>
                  </a:cubicBezTo>
                  <a:cubicBezTo>
                    <a:pt x="160806" y="71288"/>
                    <a:pt x="160519" y="84625"/>
                    <a:pt x="152075" y="92780"/>
                  </a:cubicBezTo>
                  <a:cubicBezTo>
                    <a:pt x="151211" y="93548"/>
                    <a:pt x="150348" y="94315"/>
                    <a:pt x="149388" y="94891"/>
                  </a:cubicBezTo>
                  <a:cubicBezTo>
                    <a:pt x="149773" y="95275"/>
                    <a:pt x="150060" y="95659"/>
                    <a:pt x="150348" y="96042"/>
                  </a:cubicBezTo>
                  <a:cubicBezTo>
                    <a:pt x="151115" y="95371"/>
                    <a:pt x="151979" y="94699"/>
                    <a:pt x="152938" y="94219"/>
                  </a:cubicBezTo>
                  <a:cubicBezTo>
                    <a:pt x="163109" y="88367"/>
                    <a:pt x="176062" y="91917"/>
                    <a:pt x="181914" y="102087"/>
                  </a:cubicBezTo>
                  <a:cubicBezTo>
                    <a:pt x="187671" y="112257"/>
                    <a:pt x="184121" y="125210"/>
                    <a:pt x="173951" y="130967"/>
                  </a:cubicBezTo>
                  <a:cubicBezTo>
                    <a:pt x="173663" y="131158"/>
                    <a:pt x="173375" y="131351"/>
                    <a:pt x="172991" y="131447"/>
                  </a:cubicBezTo>
                  <a:cubicBezTo>
                    <a:pt x="173279" y="131926"/>
                    <a:pt x="173567" y="132406"/>
                    <a:pt x="173759" y="132886"/>
                  </a:cubicBezTo>
                  <a:cubicBezTo>
                    <a:pt x="173951" y="132790"/>
                    <a:pt x="174239" y="132694"/>
                    <a:pt x="174526" y="132598"/>
                  </a:cubicBezTo>
                  <a:cubicBezTo>
                    <a:pt x="185752" y="129432"/>
                    <a:pt x="197458" y="136052"/>
                    <a:pt x="200624" y="147278"/>
                  </a:cubicBezTo>
                  <a:cubicBezTo>
                    <a:pt x="203598" y="157928"/>
                    <a:pt x="198033" y="168866"/>
                    <a:pt x="187959" y="172703"/>
                  </a:cubicBezTo>
                  <a:cubicBezTo>
                    <a:pt x="188246" y="173471"/>
                    <a:pt x="188439" y="174334"/>
                    <a:pt x="188535" y="175198"/>
                  </a:cubicBezTo>
                  <a:cubicBezTo>
                    <a:pt x="199089" y="176062"/>
                    <a:pt x="207532" y="184793"/>
                    <a:pt x="207916" y="195731"/>
                  </a:cubicBezTo>
                  <a:cubicBezTo>
                    <a:pt x="208107" y="205325"/>
                    <a:pt x="201967" y="213577"/>
                    <a:pt x="193236" y="216455"/>
                  </a:cubicBezTo>
                  <a:cubicBezTo>
                    <a:pt x="191797" y="216934"/>
                    <a:pt x="190358" y="217223"/>
                    <a:pt x="188727" y="217415"/>
                  </a:cubicBezTo>
                  <a:cubicBezTo>
                    <a:pt x="188246" y="217415"/>
                    <a:pt x="187767" y="217510"/>
                    <a:pt x="187287" y="217510"/>
                  </a:cubicBezTo>
                  <a:cubicBezTo>
                    <a:pt x="185944" y="217510"/>
                    <a:pt x="184601" y="217415"/>
                    <a:pt x="183258" y="217223"/>
                  </a:cubicBezTo>
                  <a:cubicBezTo>
                    <a:pt x="182970" y="217223"/>
                    <a:pt x="182778" y="217127"/>
                    <a:pt x="182586" y="217127"/>
                  </a:cubicBezTo>
                  <a:cubicBezTo>
                    <a:pt x="80883" y="211466"/>
                    <a:pt x="288" y="127225"/>
                    <a:pt x="96" y="24179"/>
                  </a:cubicBezTo>
                  <a:lnTo>
                    <a:pt x="96" y="23891"/>
                  </a:lnTo>
                  <a:cubicBezTo>
                    <a:pt x="0" y="22739"/>
                    <a:pt x="0" y="21588"/>
                    <a:pt x="96" y="20437"/>
                  </a:cubicBezTo>
                  <a:cubicBezTo>
                    <a:pt x="960" y="8731"/>
                    <a:pt x="11226" y="0"/>
                    <a:pt x="22835" y="864"/>
                  </a:cubicBez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57063" y="106016"/>
              <a:ext cx="208107" cy="217510"/>
            </a:xfrm>
            <a:custGeom>
              <a:rect b="b" l="l" r="r" t="t"/>
              <a:pathLst>
                <a:path extrusionOk="0" h="217510" w="208107">
                  <a:moveTo>
                    <a:pt x="207916" y="195731"/>
                  </a:moveTo>
                  <a:cubicBezTo>
                    <a:pt x="208107" y="205325"/>
                    <a:pt x="201967" y="213577"/>
                    <a:pt x="193236" y="216455"/>
                  </a:cubicBezTo>
                  <a:cubicBezTo>
                    <a:pt x="191797" y="216934"/>
                    <a:pt x="190358" y="217223"/>
                    <a:pt x="188727" y="217415"/>
                  </a:cubicBezTo>
                  <a:cubicBezTo>
                    <a:pt x="188246" y="217415"/>
                    <a:pt x="187767" y="217510"/>
                    <a:pt x="187287" y="217510"/>
                  </a:cubicBezTo>
                  <a:cubicBezTo>
                    <a:pt x="185944" y="217510"/>
                    <a:pt x="184601" y="217415"/>
                    <a:pt x="183258" y="217223"/>
                  </a:cubicBezTo>
                  <a:cubicBezTo>
                    <a:pt x="182970" y="217223"/>
                    <a:pt x="182778" y="217127"/>
                    <a:pt x="182586" y="217127"/>
                  </a:cubicBezTo>
                  <a:cubicBezTo>
                    <a:pt x="80883" y="211466"/>
                    <a:pt x="288" y="127225"/>
                    <a:pt x="96" y="24179"/>
                  </a:cubicBezTo>
                  <a:lnTo>
                    <a:pt x="96" y="23891"/>
                  </a:lnTo>
                  <a:cubicBezTo>
                    <a:pt x="0" y="22739"/>
                    <a:pt x="0" y="21588"/>
                    <a:pt x="96" y="20437"/>
                  </a:cubicBezTo>
                  <a:cubicBezTo>
                    <a:pt x="960" y="8731"/>
                    <a:pt x="11226" y="0"/>
                    <a:pt x="22835" y="864"/>
                  </a:cubicBezTo>
                  <a:cubicBezTo>
                    <a:pt x="34541" y="1823"/>
                    <a:pt x="43272" y="11993"/>
                    <a:pt x="42409" y="23603"/>
                  </a:cubicBezTo>
                  <a:cubicBezTo>
                    <a:pt x="42313" y="25330"/>
                    <a:pt x="41928" y="26961"/>
                    <a:pt x="41449" y="28496"/>
                  </a:cubicBezTo>
                  <a:cubicBezTo>
                    <a:pt x="42025" y="28592"/>
                    <a:pt x="42504" y="28688"/>
                    <a:pt x="43080" y="28880"/>
                  </a:cubicBezTo>
                  <a:cubicBezTo>
                    <a:pt x="43176" y="27249"/>
                    <a:pt x="43464" y="25617"/>
                    <a:pt x="44040" y="24083"/>
                  </a:cubicBezTo>
                  <a:cubicBezTo>
                    <a:pt x="47686" y="12953"/>
                    <a:pt x="59679" y="6908"/>
                    <a:pt x="70808" y="10650"/>
                  </a:cubicBezTo>
                  <a:cubicBezTo>
                    <a:pt x="81938" y="14296"/>
                    <a:pt x="87983" y="26289"/>
                    <a:pt x="84241" y="37419"/>
                  </a:cubicBezTo>
                  <a:cubicBezTo>
                    <a:pt x="83665" y="39146"/>
                    <a:pt x="82898" y="40777"/>
                    <a:pt x="81842" y="42313"/>
                  </a:cubicBezTo>
                  <a:cubicBezTo>
                    <a:pt x="82418" y="42504"/>
                    <a:pt x="82994" y="42792"/>
                    <a:pt x="83569" y="43080"/>
                  </a:cubicBezTo>
                  <a:cubicBezTo>
                    <a:pt x="84049" y="41449"/>
                    <a:pt x="84817" y="39818"/>
                    <a:pt x="85776" y="38283"/>
                  </a:cubicBezTo>
                  <a:cubicBezTo>
                    <a:pt x="92013" y="28400"/>
                    <a:pt x="105061" y="25426"/>
                    <a:pt x="114944" y="31662"/>
                  </a:cubicBezTo>
                  <a:cubicBezTo>
                    <a:pt x="124922" y="37899"/>
                    <a:pt x="127801" y="51043"/>
                    <a:pt x="121564" y="60926"/>
                  </a:cubicBezTo>
                  <a:cubicBezTo>
                    <a:pt x="120701" y="62365"/>
                    <a:pt x="119645" y="63612"/>
                    <a:pt x="118398" y="64764"/>
                  </a:cubicBezTo>
                  <a:cubicBezTo>
                    <a:pt x="118878" y="65052"/>
                    <a:pt x="119261" y="65339"/>
                    <a:pt x="119741" y="65819"/>
                  </a:cubicBezTo>
                  <a:cubicBezTo>
                    <a:pt x="120605" y="64476"/>
                    <a:pt x="121660" y="63229"/>
                    <a:pt x="122811" y="62078"/>
                  </a:cubicBezTo>
                  <a:cubicBezTo>
                    <a:pt x="131254" y="54018"/>
                    <a:pt x="144687" y="54306"/>
                    <a:pt x="152747" y="62749"/>
                  </a:cubicBezTo>
                  <a:cubicBezTo>
                    <a:pt x="160806" y="71288"/>
                    <a:pt x="160519" y="84625"/>
                    <a:pt x="152075" y="92780"/>
                  </a:cubicBezTo>
                  <a:cubicBezTo>
                    <a:pt x="151211" y="93548"/>
                    <a:pt x="150348" y="94315"/>
                    <a:pt x="149388" y="94891"/>
                  </a:cubicBezTo>
                  <a:cubicBezTo>
                    <a:pt x="149773" y="95275"/>
                    <a:pt x="150060" y="95659"/>
                    <a:pt x="150348" y="96042"/>
                  </a:cubicBezTo>
                  <a:cubicBezTo>
                    <a:pt x="151115" y="95371"/>
                    <a:pt x="151979" y="94699"/>
                    <a:pt x="152938" y="94219"/>
                  </a:cubicBezTo>
                  <a:cubicBezTo>
                    <a:pt x="163109" y="88367"/>
                    <a:pt x="176062" y="91917"/>
                    <a:pt x="181914" y="102087"/>
                  </a:cubicBezTo>
                  <a:cubicBezTo>
                    <a:pt x="187671" y="112257"/>
                    <a:pt x="184121" y="125210"/>
                    <a:pt x="173951" y="130967"/>
                  </a:cubicBezTo>
                  <a:cubicBezTo>
                    <a:pt x="173663" y="131158"/>
                    <a:pt x="173375" y="131351"/>
                    <a:pt x="172991" y="131447"/>
                  </a:cubicBezTo>
                  <a:cubicBezTo>
                    <a:pt x="173279" y="131926"/>
                    <a:pt x="173567" y="132406"/>
                    <a:pt x="173759" y="132886"/>
                  </a:cubicBezTo>
                  <a:cubicBezTo>
                    <a:pt x="173951" y="132790"/>
                    <a:pt x="174239" y="132694"/>
                    <a:pt x="174526" y="132598"/>
                  </a:cubicBezTo>
                  <a:cubicBezTo>
                    <a:pt x="185752" y="129432"/>
                    <a:pt x="197458" y="136052"/>
                    <a:pt x="200624" y="147278"/>
                  </a:cubicBezTo>
                  <a:cubicBezTo>
                    <a:pt x="203598" y="157928"/>
                    <a:pt x="198033" y="168866"/>
                    <a:pt x="187959" y="172703"/>
                  </a:cubicBezTo>
                  <a:cubicBezTo>
                    <a:pt x="188246" y="173471"/>
                    <a:pt x="188439" y="174334"/>
                    <a:pt x="188535" y="175198"/>
                  </a:cubicBezTo>
                  <a:cubicBezTo>
                    <a:pt x="199089" y="176062"/>
                    <a:pt x="207532" y="184793"/>
                    <a:pt x="207916" y="195731"/>
                  </a:cubicBezTo>
                  <a:close/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49004" y="106016"/>
              <a:ext cx="208108" cy="217510"/>
            </a:xfrm>
            <a:custGeom>
              <a:rect b="b" l="l" r="r" t="t"/>
              <a:pathLst>
                <a:path extrusionOk="0" h="217510" w="208108">
                  <a:moveTo>
                    <a:pt x="185272" y="864"/>
                  </a:moveTo>
                  <a:cubicBezTo>
                    <a:pt x="196881" y="0"/>
                    <a:pt x="207148" y="8731"/>
                    <a:pt x="208012" y="20437"/>
                  </a:cubicBezTo>
                  <a:cubicBezTo>
                    <a:pt x="208108" y="21588"/>
                    <a:pt x="208108" y="22739"/>
                    <a:pt x="208012" y="23891"/>
                  </a:cubicBezTo>
                  <a:lnTo>
                    <a:pt x="208012" y="24179"/>
                  </a:lnTo>
                  <a:cubicBezTo>
                    <a:pt x="207819" y="127225"/>
                    <a:pt x="127225" y="211466"/>
                    <a:pt x="25522" y="217127"/>
                  </a:cubicBezTo>
                  <a:cubicBezTo>
                    <a:pt x="25330" y="217127"/>
                    <a:pt x="25138" y="217223"/>
                    <a:pt x="24850" y="217223"/>
                  </a:cubicBezTo>
                  <a:cubicBezTo>
                    <a:pt x="23507" y="217415"/>
                    <a:pt x="22164" y="217510"/>
                    <a:pt x="20820" y="217510"/>
                  </a:cubicBezTo>
                  <a:cubicBezTo>
                    <a:pt x="20341" y="217510"/>
                    <a:pt x="19861" y="217415"/>
                    <a:pt x="19381" y="217415"/>
                  </a:cubicBezTo>
                  <a:cubicBezTo>
                    <a:pt x="17750" y="217223"/>
                    <a:pt x="16311" y="216934"/>
                    <a:pt x="14872" y="216455"/>
                  </a:cubicBezTo>
                  <a:cubicBezTo>
                    <a:pt x="6141" y="213577"/>
                    <a:pt x="0" y="205325"/>
                    <a:pt x="192" y="195731"/>
                  </a:cubicBezTo>
                  <a:cubicBezTo>
                    <a:pt x="576" y="184793"/>
                    <a:pt x="9019" y="176062"/>
                    <a:pt x="19573" y="175198"/>
                  </a:cubicBezTo>
                  <a:cubicBezTo>
                    <a:pt x="19669" y="174334"/>
                    <a:pt x="19861" y="173471"/>
                    <a:pt x="20149" y="172703"/>
                  </a:cubicBezTo>
                  <a:cubicBezTo>
                    <a:pt x="10074" y="168866"/>
                    <a:pt x="4509" y="157928"/>
                    <a:pt x="7484" y="147278"/>
                  </a:cubicBezTo>
                  <a:cubicBezTo>
                    <a:pt x="10650" y="136052"/>
                    <a:pt x="22355" y="129432"/>
                    <a:pt x="33581" y="132598"/>
                  </a:cubicBezTo>
                  <a:cubicBezTo>
                    <a:pt x="33869" y="132694"/>
                    <a:pt x="34157" y="132790"/>
                    <a:pt x="34348" y="132886"/>
                  </a:cubicBezTo>
                  <a:cubicBezTo>
                    <a:pt x="34541" y="132406"/>
                    <a:pt x="34829" y="131926"/>
                    <a:pt x="35116" y="131447"/>
                  </a:cubicBezTo>
                  <a:cubicBezTo>
                    <a:pt x="34733" y="131351"/>
                    <a:pt x="34444" y="131158"/>
                    <a:pt x="34157" y="130967"/>
                  </a:cubicBezTo>
                  <a:cubicBezTo>
                    <a:pt x="23987" y="125210"/>
                    <a:pt x="20437" y="112257"/>
                    <a:pt x="26193" y="102087"/>
                  </a:cubicBezTo>
                  <a:cubicBezTo>
                    <a:pt x="32046" y="91917"/>
                    <a:pt x="44999" y="88367"/>
                    <a:pt x="55169" y="94219"/>
                  </a:cubicBezTo>
                  <a:cubicBezTo>
                    <a:pt x="56128" y="94699"/>
                    <a:pt x="56992" y="95371"/>
                    <a:pt x="57759" y="96042"/>
                  </a:cubicBezTo>
                  <a:cubicBezTo>
                    <a:pt x="58047" y="95659"/>
                    <a:pt x="58335" y="95275"/>
                    <a:pt x="58719" y="94891"/>
                  </a:cubicBezTo>
                  <a:cubicBezTo>
                    <a:pt x="57759" y="94315"/>
                    <a:pt x="56896" y="93548"/>
                    <a:pt x="56032" y="92780"/>
                  </a:cubicBezTo>
                  <a:cubicBezTo>
                    <a:pt x="47589" y="84625"/>
                    <a:pt x="47302" y="71288"/>
                    <a:pt x="55361" y="62749"/>
                  </a:cubicBezTo>
                  <a:cubicBezTo>
                    <a:pt x="63420" y="54306"/>
                    <a:pt x="76853" y="54018"/>
                    <a:pt x="85296" y="62078"/>
                  </a:cubicBezTo>
                  <a:cubicBezTo>
                    <a:pt x="86448" y="63229"/>
                    <a:pt x="87503" y="64476"/>
                    <a:pt x="88366" y="65819"/>
                  </a:cubicBezTo>
                  <a:cubicBezTo>
                    <a:pt x="88846" y="65339"/>
                    <a:pt x="89230" y="65052"/>
                    <a:pt x="89710" y="64764"/>
                  </a:cubicBezTo>
                  <a:cubicBezTo>
                    <a:pt x="88462" y="63612"/>
                    <a:pt x="87407" y="62365"/>
                    <a:pt x="86543" y="60926"/>
                  </a:cubicBezTo>
                  <a:cubicBezTo>
                    <a:pt x="80307" y="51043"/>
                    <a:pt x="83185" y="37899"/>
                    <a:pt x="93164" y="31662"/>
                  </a:cubicBezTo>
                  <a:cubicBezTo>
                    <a:pt x="103046" y="25426"/>
                    <a:pt x="116095" y="28400"/>
                    <a:pt x="122332" y="38283"/>
                  </a:cubicBezTo>
                  <a:cubicBezTo>
                    <a:pt x="123291" y="39818"/>
                    <a:pt x="124059" y="41449"/>
                    <a:pt x="124538" y="43080"/>
                  </a:cubicBezTo>
                  <a:cubicBezTo>
                    <a:pt x="125114" y="42792"/>
                    <a:pt x="125689" y="42504"/>
                    <a:pt x="126265" y="42313"/>
                  </a:cubicBezTo>
                  <a:cubicBezTo>
                    <a:pt x="125210" y="40777"/>
                    <a:pt x="124442" y="39146"/>
                    <a:pt x="123866" y="37419"/>
                  </a:cubicBezTo>
                  <a:cubicBezTo>
                    <a:pt x="120124" y="26289"/>
                    <a:pt x="126169" y="14296"/>
                    <a:pt x="137299" y="10650"/>
                  </a:cubicBezTo>
                  <a:cubicBezTo>
                    <a:pt x="148429" y="6908"/>
                    <a:pt x="160422" y="12953"/>
                    <a:pt x="164068" y="24083"/>
                  </a:cubicBezTo>
                  <a:cubicBezTo>
                    <a:pt x="164644" y="25617"/>
                    <a:pt x="164932" y="27249"/>
                    <a:pt x="165028" y="28880"/>
                  </a:cubicBezTo>
                  <a:cubicBezTo>
                    <a:pt x="165603" y="28688"/>
                    <a:pt x="166083" y="28592"/>
                    <a:pt x="166659" y="28496"/>
                  </a:cubicBezTo>
                  <a:cubicBezTo>
                    <a:pt x="166179" y="26961"/>
                    <a:pt x="165795" y="25330"/>
                    <a:pt x="165699" y="23603"/>
                  </a:cubicBezTo>
                  <a:cubicBezTo>
                    <a:pt x="164836" y="11993"/>
                    <a:pt x="173567" y="1823"/>
                    <a:pt x="185272" y="864"/>
                  </a:cubicBez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249004" y="106016"/>
              <a:ext cx="208108" cy="217510"/>
            </a:xfrm>
            <a:custGeom>
              <a:rect b="b" l="l" r="r" t="t"/>
              <a:pathLst>
                <a:path extrusionOk="0" h="217510" w="208108">
                  <a:moveTo>
                    <a:pt x="192" y="195731"/>
                  </a:moveTo>
                  <a:cubicBezTo>
                    <a:pt x="0" y="205325"/>
                    <a:pt x="6141" y="213577"/>
                    <a:pt x="14872" y="216455"/>
                  </a:cubicBezTo>
                  <a:cubicBezTo>
                    <a:pt x="16311" y="216934"/>
                    <a:pt x="17750" y="217223"/>
                    <a:pt x="19381" y="217415"/>
                  </a:cubicBezTo>
                  <a:cubicBezTo>
                    <a:pt x="19861" y="217415"/>
                    <a:pt x="20341" y="217510"/>
                    <a:pt x="20820" y="217510"/>
                  </a:cubicBezTo>
                  <a:cubicBezTo>
                    <a:pt x="22164" y="217510"/>
                    <a:pt x="23507" y="217415"/>
                    <a:pt x="24850" y="217223"/>
                  </a:cubicBezTo>
                  <a:cubicBezTo>
                    <a:pt x="25138" y="217223"/>
                    <a:pt x="25330" y="217127"/>
                    <a:pt x="25522" y="217127"/>
                  </a:cubicBezTo>
                  <a:cubicBezTo>
                    <a:pt x="127225" y="211466"/>
                    <a:pt x="207819" y="127225"/>
                    <a:pt x="208012" y="24179"/>
                  </a:cubicBezTo>
                  <a:lnTo>
                    <a:pt x="208012" y="23891"/>
                  </a:lnTo>
                  <a:cubicBezTo>
                    <a:pt x="208108" y="22739"/>
                    <a:pt x="208108" y="21588"/>
                    <a:pt x="208012" y="20437"/>
                  </a:cubicBezTo>
                  <a:cubicBezTo>
                    <a:pt x="207148" y="8731"/>
                    <a:pt x="196881" y="0"/>
                    <a:pt x="185272" y="864"/>
                  </a:cubicBezTo>
                  <a:cubicBezTo>
                    <a:pt x="173567" y="1823"/>
                    <a:pt x="164836" y="11993"/>
                    <a:pt x="165699" y="23603"/>
                  </a:cubicBezTo>
                  <a:cubicBezTo>
                    <a:pt x="165795" y="25330"/>
                    <a:pt x="166179" y="26961"/>
                    <a:pt x="166659" y="28496"/>
                  </a:cubicBezTo>
                  <a:cubicBezTo>
                    <a:pt x="166083" y="28592"/>
                    <a:pt x="165603" y="28688"/>
                    <a:pt x="165028" y="28880"/>
                  </a:cubicBezTo>
                  <a:cubicBezTo>
                    <a:pt x="164932" y="27249"/>
                    <a:pt x="164644" y="25617"/>
                    <a:pt x="164068" y="24083"/>
                  </a:cubicBezTo>
                  <a:cubicBezTo>
                    <a:pt x="160422" y="12953"/>
                    <a:pt x="148429" y="6908"/>
                    <a:pt x="137299" y="10650"/>
                  </a:cubicBezTo>
                  <a:cubicBezTo>
                    <a:pt x="126169" y="14296"/>
                    <a:pt x="120124" y="26289"/>
                    <a:pt x="123866" y="37419"/>
                  </a:cubicBezTo>
                  <a:cubicBezTo>
                    <a:pt x="124442" y="39146"/>
                    <a:pt x="125210" y="40777"/>
                    <a:pt x="126265" y="42313"/>
                  </a:cubicBezTo>
                  <a:cubicBezTo>
                    <a:pt x="125689" y="42504"/>
                    <a:pt x="125114" y="42792"/>
                    <a:pt x="124538" y="43080"/>
                  </a:cubicBezTo>
                  <a:cubicBezTo>
                    <a:pt x="124059" y="41449"/>
                    <a:pt x="123291" y="39818"/>
                    <a:pt x="122332" y="38283"/>
                  </a:cubicBezTo>
                  <a:cubicBezTo>
                    <a:pt x="116095" y="28400"/>
                    <a:pt x="103046" y="25426"/>
                    <a:pt x="93164" y="31662"/>
                  </a:cubicBezTo>
                  <a:cubicBezTo>
                    <a:pt x="83185" y="37899"/>
                    <a:pt x="80307" y="51043"/>
                    <a:pt x="86543" y="60926"/>
                  </a:cubicBezTo>
                  <a:cubicBezTo>
                    <a:pt x="87407" y="62365"/>
                    <a:pt x="88462" y="63612"/>
                    <a:pt x="89710" y="64764"/>
                  </a:cubicBezTo>
                  <a:cubicBezTo>
                    <a:pt x="89230" y="65052"/>
                    <a:pt x="88846" y="65339"/>
                    <a:pt x="88366" y="65819"/>
                  </a:cubicBezTo>
                  <a:cubicBezTo>
                    <a:pt x="87503" y="64476"/>
                    <a:pt x="86448" y="63229"/>
                    <a:pt x="85296" y="62078"/>
                  </a:cubicBezTo>
                  <a:cubicBezTo>
                    <a:pt x="76853" y="54018"/>
                    <a:pt x="63420" y="54306"/>
                    <a:pt x="55361" y="62749"/>
                  </a:cubicBezTo>
                  <a:cubicBezTo>
                    <a:pt x="47302" y="71288"/>
                    <a:pt x="47589" y="84625"/>
                    <a:pt x="56032" y="92780"/>
                  </a:cubicBezTo>
                  <a:cubicBezTo>
                    <a:pt x="56896" y="93548"/>
                    <a:pt x="57759" y="94315"/>
                    <a:pt x="58719" y="94891"/>
                  </a:cubicBezTo>
                  <a:cubicBezTo>
                    <a:pt x="58335" y="95275"/>
                    <a:pt x="58047" y="95659"/>
                    <a:pt x="57759" y="96042"/>
                  </a:cubicBezTo>
                  <a:cubicBezTo>
                    <a:pt x="56992" y="95371"/>
                    <a:pt x="56128" y="94699"/>
                    <a:pt x="55169" y="94219"/>
                  </a:cubicBezTo>
                  <a:cubicBezTo>
                    <a:pt x="44999" y="88367"/>
                    <a:pt x="32046" y="91917"/>
                    <a:pt x="26193" y="102087"/>
                  </a:cubicBezTo>
                  <a:cubicBezTo>
                    <a:pt x="20437" y="112257"/>
                    <a:pt x="23987" y="125210"/>
                    <a:pt x="34157" y="130967"/>
                  </a:cubicBezTo>
                  <a:cubicBezTo>
                    <a:pt x="34444" y="131158"/>
                    <a:pt x="34733" y="131351"/>
                    <a:pt x="35116" y="131447"/>
                  </a:cubicBezTo>
                  <a:cubicBezTo>
                    <a:pt x="34829" y="131926"/>
                    <a:pt x="34541" y="132406"/>
                    <a:pt x="34348" y="132886"/>
                  </a:cubicBezTo>
                  <a:cubicBezTo>
                    <a:pt x="34157" y="132790"/>
                    <a:pt x="33869" y="132694"/>
                    <a:pt x="33581" y="132598"/>
                  </a:cubicBezTo>
                  <a:cubicBezTo>
                    <a:pt x="22355" y="129432"/>
                    <a:pt x="10650" y="136052"/>
                    <a:pt x="7484" y="147278"/>
                  </a:cubicBezTo>
                  <a:cubicBezTo>
                    <a:pt x="4509" y="157928"/>
                    <a:pt x="10074" y="168866"/>
                    <a:pt x="20149" y="172703"/>
                  </a:cubicBezTo>
                  <a:cubicBezTo>
                    <a:pt x="19861" y="173471"/>
                    <a:pt x="19669" y="174334"/>
                    <a:pt x="19573" y="175198"/>
                  </a:cubicBezTo>
                  <a:cubicBezTo>
                    <a:pt x="9019" y="176062"/>
                    <a:pt x="576" y="184793"/>
                    <a:pt x="192" y="195731"/>
                  </a:cubicBezTo>
                  <a:close/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44933" y="469023"/>
              <a:ext cx="70860" cy="21577"/>
            </a:xfrm>
            <a:custGeom>
              <a:rect b="b" l="l" r="r" t="t"/>
              <a:pathLst>
                <a:path extrusionOk="0" h="21577" w="70860">
                  <a:moveTo>
                    <a:pt x="70860" y="0"/>
                  </a:moveTo>
                  <a:cubicBezTo>
                    <a:pt x="61916" y="8607"/>
                    <a:pt x="50603" y="15009"/>
                    <a:pt x="37788" y="18281"/>
                  </a:cubicBezTo>
                  <a:cubicBezTo>
                    <a:pt x="24878" y="21577"/>
                    <a:pt x="11951" y="21264"/>
                    <a:pt x="0" y="18093"/>
                  </a:cubicBezTo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12061" y="318093"/>
              <a:ext cx="59055" cy="13946"/>
            </a:xfrm>
            <a:custGeom>
              <a:rect b="b" l="l" r="r" t="t"/>
              <a:pathLst>
                <a:path extrusionOk="0" h="13946" w="59055">
                  <a:moveTo>
                    <a:pt x="0" y="12160"/>
                  </a:moveTo>
                  <a:cubicBezTo>
                    <a:pt x="18625" y="0"/>
                    <a:pt x="42187" y="1410"/>
                    <a:pt x="59055" y="13946"/>
                  </a:cubicBezTo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43058" y="318093"/>
              <a:ext cx="59055" cy="13946"/>
            </a:xfrm>
            <a:custGeom>
              <a:rect b="b" l="l" r="r" t="t"/>
              <a:pathLst>
                <a:path extrusionOk="0" h="13946" w="59055">
                  <a:moveTo>
                    <a:pt x="59055" y="12160"/>
                  </a:moveTo>
                  <a:cubicBezTo>
                    <a:pt x="40430" y="0"/>
                    <a:pt x="16868" y="1410"/>
                    <a:pt x="0" y="13946"/>
                  </a:cubicBezTo>
                </a:path>
              </a:pathLst>
            </a:custGeom>
            <a:noFill/>
            <a:ln cap="rnd" cmpd="sng" w="15275">
              <a:solidFill>
                <a:srgbClr val="3347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 flipH="1">
            <a:off x="3025349" y="539596"/>
            <a:ext cx="6501965" cy="63094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545B"/>
              </a:buClr>
              <a:buSzPts val="1600"/>
              <a:buFont typeface="Arial"/>
              <a:buNone/>
            </a:pPr>
            <a:r>
              <a:rPr b="1" lang="es-MX" sz="1600" u="none">
                <a:solidFill>
                  <a:srgbClr val="F2545B"/>
                </a:solidFill>
                <a:latin typeface="Arial"/>
                <a:ea typeface="Arial"/>
                <a:cs typeface="Arial"/>
                <a:sym typeface="Arial"/>
              </a:rPr>
              <a:t>Canal favorito de comunicación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/>
              <a:t>Redes sociales.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545B"/>
              </a:buClr>
              <a:buSzPts val="1600"/>
              <a:buFont typeface="Arial"/>
              <a:buNone/>
            </a:pPr>
            <a:r>
              <a:rPr b="1" i="0" lang="es-MX" sz="1600" u="none" cap="none" strike="noStrike">
                <a:solidFill>
                  <a:srgbClr val="F2545B"/>
                </a:solidFill>
                <a:latin typeface="Arial"/>
                <a:ea typeface="Arial"/>
                <a:cs typeface="Arial"/>
                <a:sym typeface="Arial"/>
              </a:rPr>
              <a:t>Herramientas que necesita para trabajar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/>
              <a:t>Ordenador de escritorio, laptop, y teléfono inteligente.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545B"/>
              </a:buClr>
              <a:buSzPts val="1600"/>
              <a:buFont typeface="Arial"/>
              <a:buNone/>
            </a:pPr>
            <a:r>
              <a:rPr b="1" i="0" lang="es-MX" sz="1600" u="none" cap="none" strike="noStrike">
                <a:solidFill>
                  <a:srgbClr val="F2545B"/>
                </a:solidFill>
                <a:latin typeface="Arial"/>
                <a:ea typeface="Arial"/>
                <a:cs typeface="Arial"/>
                <a:sym typeface="Arial"/>
              </a:rPr>
              <a:t>Responsabilidades laborales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/>
              <a:t>Ser aplicado, tener capacidad de aprendizaje, y ser adaptable y flexible.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545B"/>
              </a:buClr>
              <a:buSzPts val="1600"/>
              <a:buFont typeface="Arial"/>
              <a:buNone/>
            </a:pPr>
            <a:r>
              <a:rPr b="1" i="0" lang="es-MX" sz="1600" u="none" cap="none" strike="noStrike">
                <a:solidFill>
                  <a:srgbClr val="F2545B"/>
                </a:solidFill>
                <a:latin typeface="Arial"/>
                <a:ea typeface="Arial"/>
                <a:cs typeface="Arial"/>
                <a:sym typeface="Arial"/>
              </a:rPr>
              <a:t>Su trabajo se mide en función de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/>
              <a:t>Productividad y calidad, y esfuerzo.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545B"/>
              </a:buClr>
              <a:buSzPts val="1600"/>
              <a:buFont typeface="Arial"/>
              <a:buNone/>
            </a:pPr>
            <a:r>
              <a:rPr b="1" i="0" lang="es-MX" sz="1600" u="none" cap="none" strike="noStrike">
                <a:solidFill>
                  <a:srgbClr val="F2545B"/>
                </a:solidFill>
                <a:latin typeface="Arial"/>
                <a:ea typeface="Arial"/>
                <a:cs typeface="Arial"/>
                <a:sym typeface="Arial"/>
              </a:rPr>
              <a:t>Su superior es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/>
              <a:t>Supervisor.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545B"/>
              </a:buClr>
              <a:buSzPts val="1600"/>
              <a:buFont typeface="Arial"/>
              <a:buNone/>
            </a:pPr>
            <a:r>
              <a:rPr b="1" i="0" lang="es-MX" sz="1600" u="none" cap="none" strike="noStrike">
                <a:solidFill>
                  <a:srgbClr val="F2545B"/>
                </a:solidFill>
                <a:latin typeface="Arial"/>
                <a:ea typeface="Arial"/>
                <a:cs typeface="Arial"/>
                <a:sym typeface="Arial"/>
              </a:rPr>
              <a:t>Metas u objetivos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/>
              <a:t>Realizar proyectos personales</a:t>
            </a:r>
            <a:r>
              <a:rPr lang="es-MX" sz="1600"/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545B"/>
              </a:buClr>
              <a:buSzPts val="1600"/>
              <a:buFont typeface="Arial"/>
              <a:buNone/>
            </a:pPr>
            <a:r>
              <a:rPr b="1" i="0" lang="es-MX" sz="1600" u="none" cap="none" strike="noStrike">
                <a:solidFill>
                  <a:srgbClr val="F2545B"/>
                </a:solidFill>
                <a:latin typeface="Arial"/>
                <a:ea typeface="Arial"/>
                <a:cs typeface="Arial"/>
                <a:sym typeface="Arial"/>
              </a:rPr>
              <a:t>Obtiene información a través de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/>
              <a:t>Periódico en línea, y sitios web sobre comunicados de prensas.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545B"/>
              </a:buClr>
              <a:buSzPts val="1600"/>
              <a:buFont typeface="Arial"/>
              <a:buNone/>
            </a:pPr>
            <a:r>
              <a:rPr b="1" i="0" lang="es-MX" sz="1600" u="none" cap="none" strike="noStrike">
                <a:solidFill>
                  <a:srgbClr val="F2545B"/>
                </a:solidFill>
                <a:latin typeface="Arial"/>
                <a:ea typeface="Arial"/>
                <a:cs typeface="Arial"/>
                <a:sym typeface="Arial"/>
              </a:rPr>
              <a:t>Dificultades principales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/>
              <a:t>Falta de tiempo.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387310" y="2168196"/>
            <a:ext cx="406231" cy="152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50">
                <a:solidFill>
                  <a:srgbClr val="F2545B"/>
                </a:solidFill>
                <a:latin typeface="Calibri"/>
                <a:ea typeface="Calibri"/>
                <a:cs typeface="Calibri"/>
                <a:sym typeface="Calibri"/>
              </a:rPr>
              <a:t>Puesto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325774" y="2317013"/>
            <a:ext cx="581256" cy="152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Empleado</a:t>
            </a:r>
            <a:endParaRPr sz="1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441846" y="2547421"/>
            <a:ext cx="406231" cy="152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50">
                <a:solidFill>
                  <a:srgbClr val="F2545B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067006" y="2697644"/>
            <a:ext cx="1019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32 años</a:t>
            </a:r>
            <a:endParaRPr sz="1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904386" y="3176486"/>
            <a:ext cx="1481149" cy="149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Preparatoria no finalizada</a:t>
            </a:r>
            <a:endParaRPr sz="1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851322" y="2995004"/>
            <a:ext cx="1587278" cy="212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50">
                <a:solidFill>
                  <a:srgbClr val="F2545B"/>
                </a:solidFill>
                <a:latin typeface="Calibri"/>
                <a:ea typeface="Calibri"/>
                <a:cs typeface="Calibri"/>
                <a:sym typeface="Calibri"/>
              </a:rPr>
              <a:t>Nivel de educación más alto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196164" y="3460476"/>
            <a:ext cx="878941" cy="173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50">
                <a:solidFill>
                  <a:srgbClr val="F2545B"/>
                </a:solidFill>
                <a:latin typeface="Calibri"/>
                <a:ea typeface="Calibri"/>
                <a:cs typeface="Calibri"/>
                <a:sym typeface="Calibri"/>
              </a:rPr>
              <a:t>Redes sociales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1190451" y="4860625"/>
            <a:ext cx="772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50">
                <a:solidFill>
                  <a:srgbClr val="F2545B"/>
                </a:solidFill>
                <a:latin typeface="Calibri"/>
                <a:ea typeface="Calibri"/>
                <a:cs typeface="Calibri"/>
                <a:sym typeface="Calibri"/>
              </a:rPr>
              <a:t>Industria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027759" y="5031594"/>
            <a:ext cx="11253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Comercio</a:t>
            </a:r>
            <a:endParaRPr sz="1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862879" y="5289514"/>
            <a:ext cx="1481149" cy="17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50">
                <a:solidFill>
                  <a:srgbClr val="F2545B"/>
                </a:solidFill>
                <a:latin typeface="Calibri"/>
                <a:ea typeface="Calibri"/>
                <a:cs typeface="Calibri"/>
                <a:sym typeface="Calibri"/>
              </a:rPr>
              <a:t>Tamaño de la organización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799797" y="5467273"/>
            <a:ext cx="14700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Organización grande</a:t>
            </a:r>
            <a:endParaRPr sz="1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"/>
          <p:cNvGrpSpPr/>
          <p:nvPr/>
        </p:nvGrpSpPr>
        <p:grpSpPr>
          <a:xfrm>
            <a:off x="776124" y="3723658"/>
            <a:ext cx="1600862" cy="1019393"/>
            <a:chOff x="0" y="0"/>
            <a:chExt cx="1601182" cy="1019801"/>
          </a:xfrm>
        </p:grpSpPr>
        <p:sp>
          <p:nvSpPr>
            <p:cNvPr id="134" name="Google Shape;134;p1"/>
            <p:cNvSpPr/>
            <p:nvPr/>
          </p:nvSpPr>
          <p:spPr>
            <a:xfrm>
              <a:off x="0" y="0"/>
              <a:ext cx="438419" cy="438419"/>
            </a:xfrm>
            <a:custGeom>
              <a:rect b="b" l="l" r="r" t="t"/>
              <a:pathLst>
                <a:path extrusionOk="0" h="438419" w="438419">
                  <a:moveTo>
                    <a:pt x="219209" y="0"/>
                  </a:moveTo>
                  <a:cubicBezTo>
                    <a:pt x="226389" y="0"/>
                    <a:pt x="233551" y="352"/>
                    <a:pt x="240696" y="1055"/>
                  </a:cubicBezTo>
                  <a:cubicBezTo>
                    <a:pt x="247840" y="1759"/>
                    <a:pt x="254934" y="2811"/>
                    <a:pt x="261975" y="4212"/>
                  </a:cubicBezTo>
                  <a:cubicBezTo>
                    <a:pt x="269016" y="5612"/>
                    <a:pt x="275972" y="7355"/>
                    <a:pt x="282842" y="9439"/>
                  </a:cubicBezTo>
                  <a:cubicBezTo>
                    <a:pt x="289713" y="11523"/>
                    <a:pt x="296464" y="13939"/>
                    <a:pt x="303097" y="16686"/>
                  </a:cubicBezTo>
                  <a:cubicBezTo>
                    <a:pt x="309730" y="19434"/>
                    <a:pt x="316212" y="22500"/>
                    <a:pt x="322544" y="25884"/>
                  </a:cubicBezTo>
                  <a:cubicBezTo>
                    <a:pt x="328876" y="29268"/>
                    <a:pt x="335026" y="32955"/>
                    <a:pt x="340996" y="36943"/>
                  </a:cubicBezTo>
                  <a:cubicBezTo>
                    <a:pt x="346965" y="40932"/>
                    <a:pt x="352725" y="45204"/>
                    <a:pt x="358274" y="49758"/>
                  </a:cubicBezTo>
                  <a:cubicBezTo>
                    <a:pt x="363824" y="54313"/>
                    <a:pt x="369137" y="59129"/>
                    <a:pt x="374214" y="64205"/>
                  </a:cubicBezTo>
                  <a:cubicBezTo>
                    <a:pt x="379290" y="69282"/>
                    <a:pt x="384106" y="74595"/>
                    <a:pt x="388661" y="80145"/>
                  </a:cubicBezTo>
                  <a:cubicBezTo>
                    <a:pt x="393215" y="85694"/>
                    <a:pt x="397487" y="91454"/>
                    <a:pt x="401475" y="97423"/>
                  </a:cubicBezTo>
                  <a:cubicBezTo>
                    <a:pt x="405464" y="103393"/>
                    <a:pt x="409150" y="109543"/>
                    <a:pt x="412535" y="115875"/>
                  </a:cubicBezTo>
                  <a:cubicBezTo>
                    <a:pt x="415919" y="122206"/>
                    <a:pt x="418985" y="128688"/>
                    <a:pt x="421732" y="135321"/>
                  </a:cubicBezTo>
                  <a:cubicBezTo>
                    <a:pt x="424480" y="141954"/>
                    <a:pt x="426896" y="148706"/>
                    <a:pt x="428980" y="155576"/>
                  </a:cubicBezTo>
                  <a:cubicBezTo>
                    <a:pt x="431064" y="162446"/>
                    <a:pt x="432806" y="169402"/>
                    <a:pt x="434207" y="176444"/>
                  </a:cubicBezTo>
                  <a:cubicBezTo>
                    <a:pt x="435607" y="183485"/>
                    <a:pt x="436660" y="190578"/>
                    <a:pt x="437363" y="197723"/>
                  </a:cubicBezTo>
                  <a:cubicBezTo>
                    <a:pt x="438067" y="204868"/>
                    <a:pt x="438419" y="212030"/>
                    <a:pt x="438419" y="219209"/>
                  </a:cubicBezTo>
                  <a:cubicBezTo>
                    <a:pt x="438419" y="226389"/>
                    <a:pt x="438067" y="233551"/>
                    <a:pt x="437363" y="240696"/>
                  </a:cubicBezTo>
                  <a:cubicBezTo>
                    <a:pt x="436660" y="247841"/>
                    <a:pt x="435607" y="254933"/>
                    <a:pt x="434207" y="261975"/>
                  </a:cubicBezTo>
                  <a:cubicBezTo>
                    <a:pt x="432806" y="269016"/>
                    <a:pt x="431064" y="275972"/>
                    <a:pt x="428980" y="282842"/>
                  </a:cubicBezTo>
                  <a:cubicBezTo>
                    <a:pt x="426896" y="289713"/>
                    <a:pt x="424480" y="296464"/>
                    <a:pt x="421732" y="303097"/>
                  </a:cubicBezTo>
                  <a:cubicBezTo>
                    <a:pt x="418985" y="309730"/>
                    <a:pt x="415919" y="316212"/>
                    <a:pt x="412535" y="322544"/>
                  </a:cubicBezTo>
                  <a:cubicBezTo>
                    <a:pt x="409150" y="328875"/>
                    <a:pt x="405464" y="335026"/>
                    <a:pt x="401475" y="340995"/>
                  </a:cubicBezTo>
                  <a:cubicBezTo>
                    <a:pt x="397487" y="346964"/>
                    <a:pt x="393215" y="352724"/>
                    <a:pt x="388661" y="358274"/>
                  </a:cubicBezTo>
                  <a:cubicBezTo>
                    <a:pt x="384106" y="363824"/>
                    <a:pt x="379290" y="369137"/>
                    <a:pt x="374214" y="374214"/>
                  </a:cubicBezTo>
                  <a:cubicBezTo>
                    <a:pt x="369137" y="379290"/>
                    <a:pt x="363824" y="384106"/>
                    <a:pt x="358274" y="388660"/>
                  </a:cubicBezTo>
                  <a:cubicBezTo>
                    <a:pt x="352725" y="393215"/>
                    <a:pt x="346965" y="397486"/>
                    <a:pt x="340996" y="401475"/>
                  </a:cubicBezTo>
                  <a:cubicBezTo>
                    <a:pt x="335026" y="405463"/>
                    <a:pt x="328876" y="409150"/>
                    <a:pt x="322544" y="412534"/>
                  </a:cubicBezTo>
                  <a:cubicBezTo>
                    <a:pt x="316212" y="415918"/>
                    <a:pt x="309730" y="418985"/>
                    <a:pt x="303097" y="421732"/>
                  </a:cubicBezTo>
                  <a:cubicBezTo>
                    <a:pt x="296464" y="424480"/>
                    <a:pt x="289713" y="426896"/>
                    <a:pt x="282842" y="428979"/>
                  </a:cubicBezTo>
                  <a:cubicBezTo>
                    <a:pt x="275972" y="431064"/>
                    <a:pt x="269016" y="432806"/>
                    <a:pt x="261975" y="434206"/>
                  </a:cubicBezTo>
                  <a:cubicBezTo>
                    <a:pt x="254934" y="435607"/>
                    <a:pt x="247840" y="436659"/>
                    <a:pt x="240696" y="437363"/>
                  </a:cubicBezTo>
                  <a:cubicBezTo>
                    <a:pt x="233551" y="438067"/>
                    <a:pt x="226389" y="438419"/>
                    <a:pt x="219209" y="438419"/>
                  </a:cubicBezTo>
                  <a:cubicBezTo>
                    <a:pt x="212030" y="438419"/>
                    <a:pt x="204868" y="438067"/>
                    <a:pt x="197723" y="437363"/>
                  </a:cubicBezTo>
                  <a:cubicBezTo>
                    <a:pt x="190578" y="436659"/>
                    <a:pt x="183485" y="435607"/>
                    <a:pt x="176444" y="434206"/>
                  </a:cubicBezTo>
                  <a:cubicBezTo>
                    <a:pt x="169402" y="432806"/>
                    <a:pt x="162447" y="431064"/>
                    <a:pt x="155576" y="428979"/>
                  </a:cubicBezTo>
                  <a:cubicBezTo>
                    <a:pt x="148706" y="426896"/>
                    <a:pt x="141954" y="424480"/>
                    <a:pt x="135322" y="421732"/>
                  </a:cubicBezTo>
                  <a:cubicBezTo>
                    <a:pt x="128689" y="418985"/>
                    <a:pt x="122206" y="415918"/>
                    <a:pt x="115875" y="412535"/>
                  </a:cubicBezTo>
                  <a:cubicBezTo>
                    <a:pt x="109543" y="409150"/>
                    <a:pt x="103393" y="405463"/>
                    <a:pt x="97423" y="401475"/>
                  </a:cubicBezTo>
                  <a:cubicBezTo>
                    <a:pt x="91454" y="397486"/>
                    <a:pt x="85694" y="393215"/>
                    <a:pt x="80144" y="388660"/>
                  </a:cubicBezTo>
                  <a:cubicBezTo>
                    <a:pt x="74595" y="384106"/>
                    <a:pt x="69282" y="379290"/>
                    <a:pt x="64205" y="374214"/>
                  </a:cubicBezTo>
                  <a:cubicBezTo>
                    <a:pt x="59128" y="369137"/>
                    <a:pt x="54313" y="363824"/>
                    <a:pt x="49758" y="358274"/>
                  </a:cubicBezTo>
                  <a:cubicBezTo>
                    <a:pt x="45204" y="352724"/>
                    <a:pt x="40932" y="346964"/>
                    <a:pt x="36943" y="340995"/>
                  </a:cubicBezTo>
                  <a:cubicBezTo>
                    <a:pt x="32955" y="335026"/>
                    <a:pt x="29268" y="328875"/>
                    <a:pt x="25884" y="322544"/>
                  </a:cubicBezTo>
                  <a:cubicBezTo>
                    <a:pt x="22500" y="316212"/>
                    <a:pt x="19434" y="309730"/>
                    <a:pt x="16686" y="303097"/>
                  </a:cubicBezTo>
                  <a:cubicBezTo>
                    <a:pt x="13939" y="296464"/>
                    <a:pt x="11523" y="289713"/>
                    <a:pt x="9439" y="282842"/>
                  </a:cubicBezTo>
                  <a:cubicBezTo>
                    <a:pt x="7355" y="275972"/>
                    <a:pt x="5613" y="269016"/>
                    <a:pt x="4212" y="261975"/>
                  </a:cubicBezTo>
                  <a:cubicBezTo>
                    <a:pt x="2811" y="254933"/>
                    <a:pt x="1759" y="247841"/>
                    <a:pt x="1056" y="240696"/>
                  </a:cubicBezTo>
                  <a:cubicBezTo>
                    <a:pt x="352" y="233551"/>
                    <a:pt x="0" y="226389"/>
                    <a:pt x="0" y="219209"/>
                  </a:cubicBezTo>
                  <a:cubicBezTo>
                    <a:pt x="0" y="212030"/>
                    <a:pt x="352" y="204868"/>
                    <a:pt x="1056" y="197723"/>
                  </a:cubicBezTo>
                  <a:cubicBezTo>
                    <a:pt x="1759" y="190578"/>
                    <a:pt x="2811" y="183485"/>
                    <a:pt x="4212" y="176444"/>
                  </a:cubicBezTo>
                  <a:cubicBezTo>
                    <a:pt x="5613" y="169402"/>
                    <a:pt x="7355" y="162446"/>
                    <a:pt x="9439" y="155576"/>
                  </a:cubicBezTo>
                  <a:cubicBezTo>
                    <a:pt x="11523" y="148706"/>
                    <a:pt x="13939" y="141955"/>
                    <a:pt x="16686" y="135322"/>
                  </a:cubicBezTo>
                  <a:cubicBezTo>
                    <a:pt x="19434" y="128689"/>
                    <a:pt x="22500" y="122206"/>
                    <a:pt x="25884" y="115875"/>
                  </a:cubicBezTo>
                  <a:cubicBezTo>
                    <a:pt x="29268" y="109544"/>
                    <a:pt x="32955" y="103393"/>
                    <a:pt x="36943" y="97423"/>
                  </a:cubicBezTo>
                  <a:cubicBezTo>
                    <a:pt x="40932" y="91454"/>
                    <a:pt x="45204" y="85695"/>
                    <a:pt x="49758" y="80145"/>
                  </a:cubicBezTo>
                  <a:cubicBezTo>
                    <a:pt x="54313" y="74595"/>
                    <a:pt x="59128" y="69282"/>
                    <a:pt x="64205" y="64205"/>
                  </a:cubicBezTo>
                  <a:cubicBezTo>
                    <a:pt x="69282" y="59129"/>
                    <a:pt x="74595" y="54313"/>
                    <a:pt x="80144" y="49758"/>
                  </a:cubicBezTo>
                  <a:cubicBezTo>
                    <a:pt x="85694" y="45204"/>
                    <a:pt x="91454" y="40932"/>
                    <a:pt x="97423" y="36943"/>
                  </a:cubicBezTo>
                  <a:cubicBezTo>
                    <a:pt x="103393" y="32955"/>
                    <a:pt x="109543" y="29268"/>
                    <a:pt x="115875" y="25884"/>
                  </a:cubicBezTo>
                  <a:cubicBezTo>
                    <a:pt x="122206" y="22500"/>
                    <a:pt x="128689" y="19434"/>
                    <a:pt x="135322" y="16686"/>
                  </a:cubicBezTo>
                  <a:cubicBezTo>
                    <a:pt x="141954" y="13939"/>
                    <a:pt x="148706" y="11523"/>
                    <a:pt x="155576" y="9439"/>
                  </a:cubicBezTo>
                  <a:cubicBezTo>
                    <a:pt x="162447" y="7355"/>
                    <a:pt x="169402" y="5612"/>
                    <a:pt x="176444" y="4212"/>
                  </a:cubicBezTo>
                  <a:cubicBezTo>
                    <a:pt x="183485" y="2811"/>
                    <a:pt x="190578" y="1759"/>
                    <a:pt x="197723" y="1056"/>
                  </a:cubicBezTo>
                  <a:cubicBezTo>
                    <a:pt x="204868" y="352"/>
                    <a:pt x="212030" y="0"/>
                    <a:pt x="219209" y="0"/>
                  </a:cubicBezTo>
                  <a:close/>
                </a:path>
              </a:pathLst>
            </a:custGeom>
            <a:solidFill>
              <a:srgbClr val="F254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0" y="0"/>
              <a:ext cx="438419" cy="438419"/>
            </a:xfrm>
            <a:custGeom>
              <a:rect b="b" l="l" r="r" t="t"/>
              <a:pathLst>
                <a:path extrusionOk="0" h="438419" w="438419">
                  <a:moveTo>
                    <a:pt x="438419" y="219209"/>
                  </a:moveTo>
                  <a:cubicBezTo>
                    <a:pt x="438419" y="226389"/>
                    <a:pt x="438067" y="233551"/>
                    <a:pt x="437363" y="240696"/>
                  </a:cubicBezTo>
                  <a:cubicBezTo>
                    <a:pt x="436660" y="247841"/>
                    <a:pt x="435607" y="254933"/>
                    <a:pt x="434207" y="261975"/>
                  </a:cubicBezTo>
                  <a:cubicBezTo>
                    <a:pt x="432806" y="269016"/>
                    <a:pt x="431064" y="275972"/>
                    <a:pt x="428980" y="282842"/>
                  </a:cubicBezTo>
                  <a:cubicBezTo>
                    <a:pt x="426896" y="289713"/>
                    <a:pt x="424480" y="296464"/>
                    <a:pt x="421732" y="303097"/>
                  </a:cubicBezTo>
                  <a:cubicBezTo>
                    <a:pt x="418985" y="309730"/>
                    <a:pt x="415919" y="316212"/>
                    <a:pt x="412535" y="322544"/>
                  </a:cubicBezTo>
                  <a:cubicBezTo>
                    <a:pt x="409150" y="328875"/>
                    <a:pt x="405464" y="335026"/>
                    <a:pt x="401475" y="340995"/>
                  </a:cubicBezTo>
                  <a:cubicBezTo>
                    <a:pt x="397487" y="346964"/>
                    <a:pt x="393215" y="352724"/>
                    <a:pt x="388661" y="358274"/>
                  </a:cubicBezTo>
                  <a:cubicBezTo>
                    <a:pt x="384106" y="363824"/>
                    <a:pt x="379290" y="369137"/>
                    <a:pt x="374214" y="374214"/>
                  </a:cubicBezTo>
                  <a:cubicBezTo>
                    <a:pt x="369137" y="379290"/>
                    <a:pt x="363824" y="384106"/>
                    <a:pt x="358274" y="388660"/>
                  </a:cubicBezTo>
                  <a:cubicBezTo>
                    <a:pt x="352725" y="393215"/>
                    <a:pt x="346965" y="397486"/>
                    <a:pt x="340996" y="401475"/>
                  </a:cubicBezTo>
                  <a:cubicBezTo>
                    <a:pt x="335026" y="405463"/>
                    <a:pt x="328876" y="409150"/>
                    <a:pt x="322544" y="412534"/>
                  </a:cubicBezTo>
                  <a:cubicBezTo>
                    <a:pt x="316212" y="415918"/>
                    <a:pt x="309730" y="418985"/>
                    <a:pt x="303097" y="421732"/>
                  </a:cubicBezTo>
                  <a:cubicBezTo>
                    <a:pt x="296464" y="424480"/>
                    <a:pt x="289713" y="426896"/>
                    <a:pt x="282842" y="428979"/>
                  </a:cubicBezTo>
                  <a:cubicBezTo>
                    <a:pt x="275972" y="431064"/>
                    <a:pt x="269016" y="432806"/>
                    <a:pt x="261975" y="434206"/>
                  </a:cubicBezTo>
                  <a:cubicBezTo>
                    <a:pt x="254934" y="435607"/>
                    <a:pt x="247840" y="436659"/>
                    <a:pt x="240696" y="437363"/>
                  </a:cubicBezTo>
                  <a:cubicBezTo>
                    <a:pt x="233551" y="438067"/>
                    <a:pt x="226389" y="438419"/>
                    <a:pt x="219209" y="438419"/>
                  </a:cubicBezTo>
                  <a:cubicBezTo>
                    <a:pt x="212030" y="438419"/>
                    <a:pt x="204868" y="438067"/>
                    <a:pt x="197723" y="437363"/>
                  </a:cubicBezTo>
                  <a:cubicBezTo>
                    <a:pt x="190578" y="436659"/>
                    <a:pt x="183485" y="435607"/>
                    <a:pt x="176444" y="434206"/>
                  </a:cubicBezTo>
                  <a:cubicBezTo>
                    <a:pt x="169402" y="432806"/>
                    <a:pt x="162447" y="431064"/>
                    <a:pt x="155576" y="428979"/>
                  </a:cubicBezTo>
                  <a:cubicBezTo>
                    <a:pt x="148706" y="426896"/>
                    <a:pt x="141954" y="424480"/>
                    <a:pt x="135322" y="421732"/>
                  </a:cubicBezTo>
                  <a:cubicBezTo>
                    <a:pt x="128689" y="418985"/>
                    <a:pt x="122206" y="415918"/>
                    <a:pt x="115875" y="412535"/>
                  </a:cubicBezTo>
                  <a:cubicBezTo>
                    <a:pt x="109543" y="409150"/>
                    <a:pt x="103393" y="405463"/>
                    <a:pt x="97423" y="401475"/>
                  </a:cubicBezTo>
                  <a:cubicBezTo>
                    <a:pt x="91454" y="397486"/>
                    <a:pt x="85694" y="393215"/>
                    <a:pt x="80144" y="388660"/>
                  </a:cubicBezTo>
                  <a:cubicBezTo>
                    <a:pt x="74595" y="384106"/>
                    <a:pt x="69282" y="379290"/>
                    <a:pt x="64205" y="374214"/>
                  </a:cubicBezTo>
                  <a:cubicBezTo>
                    <a:pt x="59128" y="369137"/>
                    <a:pt x="54313" y="363824"/>
                    <a:pt x="49758" y="358274"/>
                  </a:cubicBezTo>
                  <a:cubicBezTo>
                    <a:pt x="45204" y="352724"/>
                    <a:pt x="40932" y="346964"/>
                    <a:pt x="36943" y="340995"/>
                  </a:cubicBezTo>
                  <a:cubicBezTo>
                    <a:pt x="32955" y="335026"/>
                    <a:pt x="29268" y="328875"/>
                    <a:pt x="25884" y="322544"/>
                  </a:cubicBezTo>
                  <a:cubicBezTo>
                    <a:pt x="22500" y="316212"/>
                    <a:pt x="19434" y="309730"/>
                    <a:pt x="16686" y="303097"/>
                  </a:cubicBezTo>
                  <a:cubicBezTo>
                    <a:pt x="13939" y="296464"/>
                    <a:pt x="11523" y="289713"/>
                    <a:pt x="9439" y="282842"/>
                  </a:cubicBezTo>
                  <a:cubicBezTo>
                    <a:pt x="7355" y="275972"/>
                    <a:pt x="5613" y="269016"/>
                    <a:pt x="4212" y="261975"/>
                  </a:cubicBezTo>
                  <a:cubicBezTo>
                    <a:pt x="2811" y="254933"/>
                    <a:pt x="1759" y="247841"/>
                    <a:pt x="1056" y="240696"/>
                  </a:cubicBezTo>
                  <a:cubicBezTo>
                    <a:pt x="352" y="233551"/>
                    <a:pt x="0" y="226389"/>
                    <a:pt x="0" y="219209"/>
                  </a:cubicBezTo>
                  <a:cubicBezTo>
                    <a:pt x="0" y="212030"/>
                    <a:pt x="352" y="204868"/>
                    <a:pt x="1056" y="197723"/>
                  </a:cubicBezTo>
                  <a:cubicBezTo>
                    <a:pt x="1759" y="190578"/>
                    <a:pt x="2811" y="183485"/>
                    <a:pt x="4212" y="176444"/>
                  </a:cubicBezTo>
                  <a:cubicBezTo>
                    <a:pt x="5613" y="169402"/>
                    <a:pt x="7355" y="162446"/>
                    <a:pt x="9439" y="155576"/>
                  </a:cubicBezTo>
                  <a:cubicBezTo>
                    <a:pt x="11523" y="148706"/>
                    <a:pt x="13939" y="141955"/>
                    <a:pt x="16686" y="135322"/>
                  </a:cubicBezTo>
                  <a:cubicBezTo>
                    <a:pt x="19434" y="128689"/>
                    <a:pt x="22500" y="122206"/>
                    <a:pt x="25884" y="115875"/>
                  </a:cubicBezTo>
                  <a:cubicBezTo>
                    <a:pt x="29268" y="109544"/>
                    <a:pt x="32955" y="103393"/>
                    <a:pt x="36943" y="97423"/>
                  </a:cubicBezTo>
                  <a:cubicBezTo>
                    <a:pt x="40932" y="91454"/>
                    <a:pt x="45204" y="85695"/>
                    <a:pt x="49758" y="80145"/>
                  </a:cubicBezTo>
                  <a:cubicBezTo>
                    <a:pt x="54313" y="74595"/>
                    <a:pt x="59128" y="69282"/>
                    <a:pt x="64205" y="64205"/>
                  </a:cubicBezTo>
                  <a:cubicBezTo>
                    <a:pt x="69282" y="59129"/>
                    <a:pt x="74595" y="54313"/>
                    <a:pt x="80144" y="49758"/>
                  </a:cubicBezTo>
                  <a:cubicBezTo>
                    <a:pt x="85694" y="45204"/>
                    <a:pt x="91454" y="40932"/>
                    <a:pt x="97423" y="36943"/>
                  </a:cubicBezTo>
                  <a:cubicBezTo>
                    <a:pt x="103393" y="32955"/>
                    <a:pt x="109543" y="29268"/>
                    <a:pt x="115875" y="25884"/>
                  </a:cubicBezTo>
                  <a:cubicBezTo>
                    <a:pt x="122206" y="22500"/>
                    <a:pt x="128689" y="19434"/>
                    <a:pt x="135322" y="16686"/>
                  </a:cubicBezTo>
                  <a:cubicBezTo>
                    <a:pt x="141954" y="13939"/>
                    <a:pt x="148706" y="11523"/>
                    <a:pt x="155576" y="9439"/>
                  </a:cubicBezTo>
                  <a:cubicBezTo>
                    <a:pt x="162447" y="7355"/>
                    <a:pt x="169402" y="5612"/>
                    <a:pt x="176444" y="4212"/>
                  </a:cubicBezTo>
                  <a:cubicBezTo>
                    <a:pt x="183485" y="2811"/>
                    <a:pt x="190578" y="1759"/>
                    <a:pt x="197723" y="1056"/>
                  </a:cubicBezTo>
                  <a:cubicBezTo>
                    <a:pt x="204868" y="352"/>
                    <a:pt x="212030" y="0"/>
                    <a:pt x="219209" y="0"/>
                  </a:cubicBezTo>
                  <a:cubicBezTo>
                    <a:pt x="226389" y="0"/>
                    <a:pt x="233551" y="352"/>
                    <a:pt x="240696" y="1055"/>
                  </a:cubicBezTo>
                  <a:cubicBezTo>
                    <a:pt x="247840" y="1759"/>
                    <a:pt x="254934" y="2811"/>
                    <a:pt x="261975" y="4212"/>
                  </a:cubicBezTo>
                  <a:cubicBezTo>
                    <a:pt x="269016" y="5612"/>
                    <a:pt x="275972" y="7355"/>
                    <a:pt x="282842" y="9439"/>
                  </a:cubicBezTo>
                  <a:cubicBezTo>
                    <a:pt x="289713" y="11523"/>
                    <a:pt x="296464" y="13939"/>
                    <a:pt x="303097" y="16686"/>
                  </a:cubicBezTo>
                  <a:cubicBezTo>
                    <a:pt x="309730" y="19434"/>
                    <a:pt x="316212" y="22500"/>
                    <a:pt x="322544" y="25884"/>
                  </a:cubicBezTo>
                  <a:cubicBezTo>
                    <a:pt x="328876" y="29268"/>
                    <a:pt x="335026" y="32955"/>
                    <a:pt x="340996" y="36943"/>
                  </a:cubicBezTo>
                  <a:cubicBezTo>
                    <a:pt x="346965" y="40932"/>
                    <a:pt x="352725" y="45204"/>
                    <a:pt x="358274" y="49758"/>
                  </a:cubicBezTo>
                  <a:cubicBezTo>
                    <a:pt x="363824" y="54313"/>
                    <a:pt x="369137" y="59129"/>
                    <a:pt x="374214" y="64205"/>
                  </a:cubicBezTo>
                  <a:cubicBezTo>
                    <a:pt x="379290" y="69282"/>
                    <a:pt x="384106" y="74595"/>
                    <a:pt x="388661" y="80145"/>
                  </a:cubicBezTo>
                  <a:cubicBezTo>
                    <a:pt x="393215" y="85694"/>
                    <a:pt x="397487" y="91454"/>
                    <a:pt x="401475" y="97423"/>
                  </a:cubicBezTo>
                  <a:cubicBezTo>
                    <a:pt x="405464" y="103393"/>
                    <a:pt x="409150" y="109543"/>
                    <a:pt x="412535" y="115875"/>
                  </a:cubicBezTo>
                  <a:cubicBezTo>
                    <a:pt x="415919" y="122206"/>
                    <a:pt x="418985" y="128688"/>
                    <a:pt x="421732" y="135321"/>
                  </a:cubicBezTo>
                  <a:cubicBezTo>
                    <a:pt x="424480" y="141954"/>
                    <a:pt x="426896" y="148706"/>
                    <a:pt x="428980" y="155576"/>
                  </a:cubicBezTo>
                  <a:cubicBezTo>
                    <a:pt x="431064" y="162446"/>
                    <a:pt x="432806" y="169402"/>
                    <a:pt x="434207" y="176444"/>
                  </a:cubicBezTo>
                  <a:cubicBezTo>
                    <a:pt x="435607" y="183485"/>
                    <a:pt x="436660" y="190578"/>
                    <a:pt x="437363" y="197723"/>
                  </a:cubicBezTo>
                  <a:cubicBezTo>
                    <a:pt x="438067" y="204868"/>
                    <a:pt x="438419" y="212030"/>
                    <a:pt x="438419" y="21920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66172" y="112996"/>
              <a:ext cx="106075" cy="211053"/>
            </a:xfrm>
            <a:custGeom>
              <a:rect b="b" l="l" r="r" t="t"/>
              <a:pathLst>
                <a:path extrusionOk="0" h="211053" w="106075">
                  <a:moveTo>
                    <a:pt x="94876" y="2046"/>
                  </a:moveTo>
                  <a:cubicBezTo>
                    <a:pt x="101161" y="2728"/>
                    <a:pt x="105324" y="3684"/>
                    <a:pt x="105597" y="3684"/>
                  </a:cubicBezTo>
                  <a:lnTo>
                    <a:pt x="105597" y="37562"/>
                  </a:lnTo>
                  <a:cubicBezTo>
                    <a:pt x="105597" y="37562"/>
                    <a:pt x="73221" y="33806"/>
                    <a:pt x="70967" y="53409"/>
                  </a:cubicBezTo>
                  <a:lnTo>
                    <a:pt x="70967" y="73900"/>
                  </a:lnTo>
                  <a:lnTo>
                    <a:pt x="102455" y="73900"/>
                  </a:lnTo>
                  <a:lnTo>
                    <a:pt x="102455" y="73900"/>
                  </a:lnTo>
                  <a:lnTo>
                    <a:pt x="106075" y="73900"/>
                  </a:lnTo>
                  <a:lnTo>
                    <a:pt x="102455" y="110784"/>
                  </a:lnTo>
                  <a:lnTo>
                    <a:pt x="70489" y="110784"/>
                  </a:lnTo>
                  <a:lnTo>
                    <a:pt x="70489" y="211053"/>
                  </a:lnTo>
                  <a:lnTo>
                    <a:pt x="28687" y="211053"/>
                  </a:lnTo>
                  <a:lnTo>
                    <a:pt x="28687" y="110784"/>
                  </a:lnTo>
                  <a:lnTo>
                    <a:pt x="0" y="110784"/>
                  </a:lnTo>
                  <a:lnTo>
                    <a:pt x="0" y="73900"/>
                  </a:lnTo>
                  <a:lnTo>
                    <a:pt x="26707" y="73900"/>
                  </a:lnTo>
                  <a:cubicBezTo>
                    <a:pt x="26411" y="61414"/>
                    <a:pt x="27073" y="48923"/>
                    <a:pt x="28687" y="36538"/>
                  </a:cubicBezTo>
                  <a:cubicBezTo>
                    <a:pt x="38062" y="423"/>
                    <a:pt x="76022" y="0"/>
                    <a:pt x="94876" y="20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81381" y="0"/>
              <a:ext cx="438419" cy="438419"/>
            </a:xfrm>
            <a:custGeom>
              <a:rect b="b" l="l" r="r" t="t"/>
              <a:pathLst>
                <a:path extrusionOk="0" h="438419" w="438419">
                  <a:moveTo>
                    <a:pt x="219209" y="0"/>
                  </a:moveTo>
                  <a:cubicBezTo>
                    <a:pt x="226389" y="0"/>
                    <a:pt x="233551" y="352"/>
                    <a:pt x="240696" y="1055"/>
                  </a:cubicBezTo>
                  <a:cubicBezTo>
                    <a:pt x="247841" y="1759"/>
                    <a:pt x="254934" y="2811"/>
                    <a:pt x="261975" y="4212"/>
                  </a:cubicBezTo>
                  <a:cubicBezTo>
                    <a:pt x="269017" y="5612"/>
                    <a:pt x="275972" y="7355"/>
                    <a:pt x="282842" y="9439"/>
                  </a:cubicBezTo>
                  <a:cubicBezTo>
                    <a:pt x="289713" y="11523"/>
                    <a:pt x="296464" y="13939"/>
                    <a:pt x="303097" y="16686"/>
                  </a:cubicBezTo>
                  <a:cubicBezTo>
                    <a:pt x="309730" y="19434"/>
                    <a:pt x="316212" y="22500"/>
                    <a:pt x="322544" y="25884"/>
                  </a:cubicBezTo>
                  <a:cubicBezTo>
                    <a:pt x="328876" y="29268"/>
                    <a:pt x="335026" y="32955"/>
                    <a:pt x="340996" y="36943"/>
                  </a:cubicBezTo>
                  <a:cubicBezTo>
                    <a:pt x="346965" y="40932"/>
                    <a:pt x="352725" y="45204"/>
                    <a:pt x="358274" y="49758"/>
                  </a:cubicBezTo>
                  <a:cubicBezTo>
                    <a:pt x="363824" y="54313"/>
                    <a:pt x="369137" y="59129"/>
                    <a:pt x="374214" y="64205"/>
                  </a:cubicBezTo>
                  <a:cubicBezTo>
                    <a:pt x="379290" y="69282"/>
                    <a:pt x="384106" y="74595"/>
                    <a:pt x="388660" y="80145"/>
                  </a:cubicBezTo>
                  <a:cubicBezTo>
                    <a:pt x="393215" y="85694"/>
                    <a:pt x="397487" y="91454"/>
                    <a:pt x="401475" y="97423"/>
                  </a:cubicBezTo>
                  <a:cubicBezTo>
                    <a:pt x="405464" y="103393"/>
                    <a:pt x="409150" y="109543"/>
                    <a:pt x="412535" y="115875"/>
                  </a:cubicBezTo>
                  <a:cubicBezTo>
                    <a:pt x="415919" y="122206"/>
                    <a:pt x="418985" y="128688"/>
                    <a:pt x="421733" y="135321"/>
                  </a:cubicBezTo>
                  <a:cubicBezTo>
                    <a:pt x="424480" y="141954"/>
                    <a:pt x="426896" y="148706"/>
                    <a:pt x="428980" y="155576"/>
                  </a:cubicBezTo>
                  <a:cubicBezTo>
                    <a:pt x="431064" y="162446"/>
                    <a:pt x="432806" y="169402"/>
                    <a:pt x="434207" y="176444"/>
                  </a:cubicBezTo>
                  <a:cubicBezTo>
                    <a:pt x="435608" y="183485"/>
                    <a:pt x="436660" y="190578"/>
                    <a:pt x="437363" y="197723"/>
                  </a:cubicBezTo>
                  <a:cubicBezTo>
                    <a:pt x="438067" y="204868"/>
                    <a:pt x="438419" y="212030"/>
                    <a:pt x="438419" y="219209"/>
                  </a:cubicBezTo>
                  <a:cubicBezTo>
                    <a:pt x="438419" y="226389"/>
                    <a:pt x="438067" y="233551"/>
                    <a:pt x="437363" y="240696"/>
                  </a:cubicBezTo>
                  <a:cubicBezTo>
                    <a:pt x="436660" y="247841"/>
                    <a:pt x="435608" y="254933"/>
                    <a:pt x="434207" y="261975"/>
                  </a:cubicBezTo>
                  <a:cubicBezTo>
                    <a:pt x="432806" y="269016"/>
                    <a:pt x="431064" y="275972"/>
                    <a:pt x="428980" y="282842"/>
                  </a:cubicBezTo>
                  <a:cubicBezTo>
                    <a:pt x="426896" y="289713"/>
                    <a:pt x="424480" y="296464"/>
                    <a:pt x="421733" y="303097"/>
                  </a:cubicBezTo>
                  <a:cubicBezTo>
                    <a:pt x="418985" y="309730"/>
                    <a:pt x="415919" y="316212"/>
                    <a:pt x="412535" y="322544"/>
                  </a:cubicBezTo>
                  <a:cubicBezTo>
                    <a:pt x="409150" y="328875"/>
                    <a:pt x="405464" y="335026"/>
                    <a:pt x="401475" y="340995"/>
                  </a:cubicBezTo>
                  <a:cubicBezTo>
                    <a:pt x="397487" y="346964"/>
                    <a:pt x="393215" y="352724"/>
                    <a:pt x="388660" y="358274"/>
                  </a:cubicBezTo>
                  <a:cubicBezTo>
                    <a:pt x="384106" y="363824"/>
                    <a:pt x="379290" y="369137"/>
                    <a:pt x="374214" y="374214"/>
                  </a:cubicBezTo>
                  <a:cubicBezTo>
                    <a:pt x="369137" y="379290"/>
                    <a:pt x="363824" y="384106"/>
                    <a:pt x="358274" y="388660"/>
                  </a:cubicBezTo>
                  <a:cubicBezTo>
                    <a:pt x="352725" y="393215"/>
                    <a:pt x="346965" y="397486"/>
                    <a:pt x="340996" y="401475"/>
                  </a:cubicBezTo>
                  <a:cubicBezTo>
                    <a:pt x="335026" y="405463"/>
                    <a:pt x="328876" y="409150"/>
                    <a:pt x="322544" y="412534"/>
                  </a:cubicBezTo>
                  <a:cubicBezTo>
                    <a:pt x="316212" y="415918"/>
                    <a:pt x="309730" y="418985"/>
                    <a:pt x="303097" y="421732"/>
                  </a:cubicBezTo>
                  <a:cubicBezTo>
                    <a:pt x="296464" y="424480"/>
                    <a:pt x="289713" y="426896"/>
                    <a:pt x="282842" y="428979"/>
                  </a:cubicBezTo>
                  <a:cubicBezTo>
                    <a:pt x="275972" y="431064"/>
                    <a:pt x="269017" y="432806"/>
                    <a:pt x="261975" y="434206"/>
                  </a:cubicBezTo>
                  <a:cubicBezTo>
                    <a:pt x="254934" y="435607"/>
                    <a:pt x="247841" y="436659"/>
                    <a:pt x="240696" y="437363"/>
                  </a:cubicBezTo>
                  <a:cubicBezTo>
                    <a:pt x="233551" y="438067"/>
                    <a:pt x="226389" y="438419"/>
                    <a:pt x="219209" y="438419"/>
                  </a:cubicBezTo>
                  <a:cubicBezTo>
                    <a:pt x="212030" y="438419"/>
                    <a:pt x="204868" y="438067"/>
                    <a:pt x="197723" y="437363"/>
                  </a:cubicBezTo>
                  <a:cubicBezTo>
                    <a:pt x="190578" y="436659"/>
                    <a:pt x="183485" y="435607"/>
                    <a:pt x="176444" y="434206"/>
                  </a:cubicBezTo>
                  <a:cubicBezTo>
                    <a:pt x="169402" y="432806"/>
                    <a:pt x="162446" y="431064"/>
                    <a:pt x="155576" y="428979"/>
                  </a:cubicBezTo>
                  <a:cubicBezTo>
                    <a:pt x="148706" y="426896"/>
                    <a:pt x="141955" y="424480"/>
                    <a:pt x="135322" y="421732"/>
                  </a:cubicBezTo>
                  <a:cubicBezTo>
                    <a:pt x="128689" y="418985"/>
                    <a:pt x="122206" y="415918"/>
                    <a:pt x="115875" y="412535"/>
                  </a:cubicBezTo>
                  <a:cubicBezTo>
                    <a:pt x="109543" y="409150"/>
                    <a:pt x="103393" y="405463"/>
                    <a:pt x="97423" y="401475"/>
                  </a:cubicBezTo>
                  <a:cubicBezTo>
                    <a:pt x="91454" y="397486"/>
                    <a:pt x="85694" y="393215"/>
                    <a:pt x="80145" y="388660"/>
                  </a:cubicBezTo>
                  <a:cubicBezTo>
                    <a:pt x="74595" y="384106"/>
                    <a:pt x="69282" y="379290"/>
                    <a:pt x="64205" y="374214"/>
                  </a:cubicBezTo>
                  <a:cubicBezTo>
                    <a:pt x="59128" y="369137"/>
                    <a:pt x="54313" y="363824"/>
                    <a:pt x="49758" y="358274"/>
                  </a:cubicBezTo>
                  <a:cubicBezTo>
                    <a:pt x="45204" y="352724"/>
                    <a:pt x="40932" y="346964"/>
                    <a:pt x="36943" y="340995"/>
                  </a:cubicBezTo>
                  <a:cubicBezTo>
                    <a:pt x="32955" y="335026"/>
                    <a:pt x="29268" y="328875"/>
                    <a:pt x="25884" y="322544"/>
                  </a:cubicBezTo>
                  <a:cubicBezTo>
                    <a:pt x="22500" y="316212"/>
                    <a:pt x="19434" y="309730"/>
                    <a:pt x="16686" y="303097"/>
                  </a:cubicBezTo>
                  <a:cubicBezTo>
                    <a:pt x="13939" y="296464"/>
                    <a:pt x="11523" y="289713"/>
                    <a:pt x="9439" y="282842"/>
                  </a:cubicBezTo>
                  <a:cubicBezTo>
                    <a:pt x="7355" y="275972"/>
                    <a:pt x="5613" y="269016"/>
                    <a:pt x="4212" y="261975"/>
                  </a:cubicBezTo>
                  <a:cubicBezTo>
                    <a:pt x="2811" y="254933"/>
                    <a:pt x="1759" y="247841"/>
                    <a:pt x="1056" y="240696"/>
                  </a:cubicBezTo>
                  <a:cubicBezTo>
                    <a:pt x="352" y="233551"/>
                    <a:pt x="0" y="226389"/>
                    <a:pt x="0" y="219209"/>
                  </a:cubicBezTo>
                  <a:cubicBezTo>
                    <a:pt x="0" y="212030"/>
                    <a:pt x="352" y="204868"/>
                    <a:pt x="1056" y="197723"/>
                  </a:cubicBezTo>
                  <a:cubicBezTo>
                    <a:pt x="1759" y="190578"/>
                    <a:pt x="2811" y="183485"/>
                    <a:pt x="4212" y="176444"/>
                  </a:cubicBezTo>
                  <a:cubicBezTo>
                    <a:pt x="5613" y="169402"/>
                    <a:pt x="7355" y="162446"/>
                    <a:pt x="9439" y="155576"/>
                  </a:cubicBezTo>
                  <a:cubicBezTo>
                    <a:pt x="11523" y="148706"/>
                    <a:pt x="13939" y="141955"/>
                    <a:pt x="16686" y="135322"/>
                  </a:cubicBezTo>
                  <a:cubicBezTo>
                    <a:pt x="19434" y="128689"/>
                    <a:pt x="22500" y="122206"/>
                    <a:pt x="25884" y="115875"/>
                  </a:cubicBezTo>
                  <a:cubicBezTo>
                    <a:pt x="29268" y="109544"/>
                    <a:pt x="32955" y="103393"/>
                    <a:pt x="36943" y="97423"/>
                  </a:cubicBezTo>
                  <a:cubicBezTo>
                    <a:pt x="40932" y="91454"/>
                    <a:pt x="45204" y="85695"/>
                    <a:pt x="49758" y="80145"/>
                  </a:cubicBezTo>
                  <a:cubicBezTo>
                    <a:pt x="54313" y="74595"/>
                    <a:pt x="59128" y="69282"/>
                    <a:pt x="64205" y="64205"/>
                  </a:cubicBezTo>
                  <a:cubicBezTo>
                    <a:pt x="69282" y="59129"/>
                    <a:pt x="74595" y="54313"/>
                    <a:pt x="80144" y="49758"/>
                  </a:cubicBezTo>
                  <a:cubicBezTo>
                    <a:pt x="85694" y="45204"/>
                    <a:pt x="91454" y="40932"/>
                    <a:pt x="97423" y="36943"/>
                  </a:cubicBezTo>
                  <a:cubicBezTo>
                    <a:pt x="103393" y="32955"/>
                    <a:pt x="109543" y="29268"/>
                    <a:pt x="115875" y="25884"/>
                  </a:cubicBezTo>
                  <a:cubicBezTo>
                    <a:pt x="122206" y="22500"/>
                    <a:pt x="128689" y="19434"/>
                    <a:pt x="135322" y="16686"/>
                  </a:cubicBezTo>
                  <a:cubicBezTo>
                    <a:pt x="141955" y="13939"/>
                    <a:pt x="148706" y="11523"/>
                    <a:pt x="155576" y="9439"/>
                  </a:cubicBezTo>
                  <a:cubicBezTo>
                    <a:pt x="162446" y="7355"/>
                    <a:pt x="169402" y="5612"/>
                    <a:pt x="176444" y="4212"/>
                  </a:cubicBezTo>
                  <a:cubicBezTo>
                    <a:pt x="183485" y="2811"/>
                    <a:pt x="190578" y="1759"/>
                    <a:pt x="197723" y="1056"/>
                  </a:cubicBezTo>
                  <a:cubicBezTo>
                    <a:pt x="204868" y="352"/>
                    <a:pt x="212030" y="0"/>
                    <a:pt x="219209" y="0"/>
                  </a:cubicBezTo>
                  <a:close/>
                </a:path>
              </a:pathLst>
            </a:custGeom>
            <a:solidFill>
              <a:srgbClr val="F254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81381" y="0"/>
              <a:ext cx="438419" cy="438419"/>
            </a:xfrm>
            <a:custGeom>
              <a:rect b="b" l="l" r="r" t="t"/>
              <a:pathLst>
                <a:path extrusionOk="0" h="438419" w="438419">
                  <a:moveTo>
                    <a:pt x="438419" y="219209"/>
                  </a:moveTo>
                  <a:cubicBezTo>
                    <a:pt x="438419" y="226389"/>
                    <a:pt x="438067" y="233551"/>
                    <a:pt x="437363" y="240696"/>
                  </a:cubicBezTo>
                  <a:cubicBezTo>
                    <a:pt x="436660" y="247841"/>
                    <a:pt x="435608" y="254933"/>
                    <a:pt x="434207" y="261975"/>
                  </a:cubicBezTo>
                  <a:cubicBezTo>
                    <a:pt x="432806" y="269016"/>
                    <a:pt x="431064" y="275972"/>
                    <a:pt x="428980" y="282842"/>
                  </a:cubicBezTo>
                  <a:cubicBezTo>
                    <a:pt x="426896" y="289713"/>
                    <a:pt x="424480" y="296464"/>
                    <a:pt x="421733" y="303097"/>
                  </a:cubicBezTo>
                  <a:cubicBezTo>
                    <a:pt x="418985" y="309730"/>
                    <a:pt x="415919" y="316212"/>
                    <a:pt x="412535" y="322544"/>
                  </a:cubicBezTo>
                  <a:cubicBezTo>
                    <a:pt x="409150" y="328875"/>
                    <a:pt x="405464" y="335026"/>
                    <a:pt x="401475" y="340995"/>
                  </a:cubicBezTo>
                  <a:cubicBezTo>
                    <a:pt x="397487" y="346964"/>
                    <a:pt x="393215" y="352724"/>
                    <a:pt x="388660" y="358274"/>
                  </a:cubicBezTo>
                  <a:cubicBezTo>
                    <a:pt x="384106" y="363824"/>
                    <a:pt x="379290" y="369137"/>
                    <a:pt x="374214" y="374214"/>
                  </a:cubicBezTo>
                  <a:cubicBezTo>
                    <a:pt x="369137" y="379290"/>
                    <a:pt x="363824" y="384106"/>
                    <a:pt x="358274" y="388660"/>
                  </a:cubicBezTo>
                  <a:cubicBezTo>
                    <a:pt x="352725" y="393215"/>
                    <a:pt x="346965" y="397486"/>
                    <a:pt x="340996" y="401475"/>
                  </a:cubicBezTo>
                  <a:cubicBezTo>
                    <a:pt x="335026" y="405463"/>
                    <a:pt x="328876" y="409150"/>
                    <a:pt x="322544" y="412534"/>
                  </a:cubicBezTo>
                  <a:cubicBezTo>
                    <a:pt x="316212" y="415918"/>
                    <a:pt x="309730" y="418985"/>
                    <a:pt x="303097" y="421732"/>
                  </a:cubicBezTo>
                  <a:cubicBezTo>
                    <a:pt x="296464" y="424480"/>
                    <a:pt x="289713" y="426896"/>
                    <a:pt x="282842" y="428979"/>
                  </a:cubicBezTo>
                  <a:cubicBezTo>
                    <a:pt x="275972" y="431064"/>
                    <a:pt x="269017" y="432806"/>
                    <a:pt x="261975" y="434206"/>
                  </a:cubicBezTo>
                  <a:cubicBezTo>
                    <a:pt x="254934" y="435607"/>
                    <a:pt x="247841" y="436659"/>
                    <a:pt x="240696" y="437363"/>
                  </a:cubicBezTo>
                  <a:cubicBezTo>
                    <a:pt x="233551" y="438067"/>
                    <a:pt x="226389" y="438419"/>
                    <a:pt x="219209" y="438419"/>
                  </a:cubicBezTo>
                  <a:cubicBezTo>
                    <a:pt x="212030" y="438419"/>
                    <a:pt x="204868" y="438067"/>
                    <a:pt x="197723" y="437363"/>
                  </a:cubicBezTo>
                  <a:cubicBezTo>
                    <a:pt x="190578" y="436659"/>
                    <a:pt x="183485" y="435607"/>
                    <a:pt x="176444" y="434206"/>
                  </a:cubicBezTo>
                  <a:cubicBezTo>
                    <a:pt x="169402" y="432806"/>
                    <a:pt x="162446" y="431064"/>
                    <a:pt x="155576" y="428979"/>
                  </a:cubicBezTo>
                  <a:cubicBezTo>
                    <a:pt x="148706" y="426896"/>
                    <a:pt x="141955" y="424480"/>
                    <a:pt x="135322" y="421732"/>
                  </a:cubicBezTo>
                  <a:cubicBezTo>
                    <a:pt x="128689" y="418985"/>
                    <a:pt x="122206" y="415918"/>
                    <a:pt x="115875" y="412535"/>
                  </a:cubicBezTo>
                  <a:cubicBezTo>
                    <a:pt x="109543" y="409150"/>
                    <a:pt x="103393" y="405463"/>
                    <a:pt x="97423" y="401475"/>
                  </a:cubicBezTo>
                  <a:cubicBezTo>
                    <a:pt x="91454" y="397486"/>
                    <a:pt x="85694" y="393215"/>
                    <a:pt x="80145" y="388660"/>
                  </a:cubicBezTo>
                  <a:cubicBezTo>
                    <a:pt x="74595" y="384106"/>
                    <a:pt x="69282" y="379290"/>
                    <a:pt x="64205" y="374214"/>
                  </a:cubicBezTo>
                  <a:cubicBezTo>
                    <a:pt x="59128" y="369137"/>
                    <a:pt x="54313" y="363824"/>
                    <a:pt x="49758" y="358274"/>
                  </a:cubicBezTo>
                  <a:cubicBezTo>
                    <a:pt x="45204" y="352724"/>
                    <a:pt x="40932" y="346964"/>
                    <a:pt x="36943" y="340995"/>
                  </a:cubicBezTo>
                  <a:cubicBezTo>
                    <a:pt x="32955" y="335026"/>
                    <a:pt x="29268" y="328875"/>
                    <a:pt x="25884" y="322544"/>
                  </a:cubicBezTo>
                  <a:cubicBezTo>
                    <a:pt x="22500" y="316212"/>
                    <a:pt x="19434" y="309730"/>
                    <a:pt x="16686" y="303097"/>
                  </a:cubicBezTo>
                  <a:cubicBezTo>
                    <a:pt x="13939" y="296464"/>
                    <a:pt x="11523" y="289713"/>
                    <a:pt x="9439" y="282842"/>
                  </a:cubicBezTo>
                  <a:cubicBezTo>
                    <a:pt x="7355" y="275972"/>
                    <a:pt x="5613" y="269016"/>
                    <a:pt x="4212" y="261975"/>
                  </a:cubicBezTo>
                  <a:cubicBezTo>
                    <a:pt x="2811" y="254933"/>
                    <a:pt x="1759" y="247841"/>
                    <a:pt x="1056" y="240696"/>
                  </a:cubicBezTo>
                  <a:cubicBezTo>
                    <a:pt x="352" y="233551"/>
                    <a:pt x="0" y="226389"/>
                    <a:pt x="0" y="219209"/>
                  </a:cubicBezTo>
                  <a:cubicBezTo>
                    <a:pt x="0" y="212030"/>
                    <a:pt x="352" y="204868"/>
                    <a:pt x="1056" y="197723"/>
                  </a:cubicBezTo>
                  <a:cubicBezTo>
                    <a:pt x="1759" y="190578"/>
                    <a:pt x="2811" y="183485"/>
                    <a:pt x="4212" y="176444"/>
                  </a:cubicBezTo>
                  <a:cubicBezTo>
                    <a:pt x="5613" y="169402"/>
                    <a:pt x="7355" y="162446"/>
                    <a:pt x="9439" y="155576"/>
                  </a:cubicBezTo>
                  <a:cubicBezTo>
                    <a:pt x="11523" y="148706"/>
                    <a:pt x="13939" y="141955"/>
                    <a:pt x="16686" y="135322"/>
                  </a:cubicBezTo>
                  <a:cubicBezTo>
                    <a:pt x="19434" y="128689"/>
                    <a:pt x="22500" y="122206"/>
                    <a:pt x="25884" y="115875"/>
                  </a:cubicBezTo>
                  <a:cubicBezTo>
                    <a:pt x="29268" y="109544"/>
                    <a:pt x="32955" y="103393"/>
                    <a:pt x="36943" y="97423"/>
                  </a:cubicBezTo>
                  <a:cubicBezTo>
                    <a:pt x="40932" y="91454"/>
                    <a:pt x="45204" y="85695"/>
                    <a:pt x="49758" y="80145"/>
                  </a:cubicBezTo>
                  <a:cubicBezTo>
                    <a:pt x="54313" y="74595"/>
                    <a:pt x="59128" y="69282"/>
                    <a:pt x="64205" y="64205"/>
                  </a:cubicBezTo>
                  <a:cubicBezTo>
                    <a:pt x="69282" y="59129"/>
                    <a:pt x="74595" y="54313"/>
                    <a:pt x="80144" y="49758"/>
                  </a:cubicBezTo>
                  <a:cubicBezTo>
                    <a:pt x="85694" y="45204"/>
                    <a:pt x="91454" y="40932"/>
                    <a:pt x="97423" y="36943"/>
                  </a:cubicBezTo>
                  <a:cubicBezTo>
                    <a:pt x="103393" y="32955"/>
                    <a:pt x="109543" y="29268"/>
                    <a:pt x="115875" y="25884"/>
                  </a:cubicBezTo>
                  <a:cubicBezTo>
                    <a:pt x="122206" y="22500"/>
                    <a:pt x="128689" y="19434"/>
                    <a:pt x="135322" y="16686"/>
                  </a:cubicBezTo>
                  <a:cubicBezTo>
                    <a:pt x="141955" y="13939"/>
                    <a:pt x="148706" y="11523"/>
                    <a:pt x="155576" y="9439"/>
                  </a:cubicBezTo>
                  <a:cubicBezTo>
                    <a:pt x="162446" y="7355"/>
                    <a:pt x="169402" y="5612"/>
                    <a:pt x="176444" y="4212"/>
                  </a:cubicBezTo>
                  <a:cubicBezTo>
                    <a:pt x="183485" y="2811"/>
                    <a:pt x="190578" y="1759"/>
                    <a:pt x="197723" y="1056"/>
                  </a:cubicBezTo>
                  <a:cubicBezTo>
                    <a:pt x="204868" y="352"/>
                    <a:pt x="212030" y="0"/>
                    <a:pt x="219209" y="0"/>
                  </a:cubicBezTo>
                  <a:cubicBezTo>
                    <a:pt x="226389" y="0"/>
                    <a:pt x="233551" y="352"/>
                    <a:pt x="240696" y="1055"/>
                  </a:cubicBezTo>
                  <a:cubicBezTo>
                    <a:pt x="247841" y="1759"/>
                    <a:pt x="254934" y="2811"/>
                    <a:pt x="261975" y="4212"/>
                  </a:cubicBezTo>
                  <a:cubicBezTo>
                    <a:pt x="269017" y="5612"/>
                    <a:pt x="275972" y="7355"/>
                    <a:pt x="282842" y="9439"/>
                  </a:cubicBezTo>
                  <a:cubicBezTo>
                    <a:pt x="289713" y="11523"/>
                    <a:pt x="296464" y="13939"/>
                    <a:pt x="303097" y="16686"/>
                  </a:cubicBezTo>
                  <a:cubicBezTo>
                    <a:pt x="309730" y="19434"/>
                    <a:pt x="316212" y="22500"/>
                    <a:pt x="322544" y="25884"/>
                  </a:cubicBezTo>
                  <a:cubicBezTo>
                    <a:pt x="328876" y="29268"/>
                    <a:pt x="335026" y="32955"/>
                    <a:pt x="340996" y="36943"/>
                  </a:cubicBezTo>
                  <a:cubicBezTo>
                    <a:pt x="346965" y="40932"/>
                    <a:pt x="352725" y="45204"/>
                    <a:pt x="358274" y="49758"/>
                  </a:cubicBezTo>
                  <a:cubicBezTo>
                    <a:pt x="363824" y="54313"/>
                    <a:pt x="369137" y="59129"/>
                    <a:pt x="374214" y="64205"/>
                  </a:cubicBezTo>
                  <a:cubicBezTo>
                    <a:pt x="379290" y="69282"/>
                    <a:pt x="384106" y="74595"/>
                    <a:pt x="388660" y="80145"/>
                  </a:cubicBezTo>
                  <a:cubicBezTo>
                    <a:pt x="393215" y="85694"/>
                    <a:pt x="397487" y="91454"/>
                    <a:pt x="401475" y="97423"/>
                  </a:cubicBezTo>
                  <a:cubicBezTo>
                    <a:pt x="405464" y="103393"/>
                    <a:pt x="409150" y="109543"/>
                    <a:pt x="412535" y="115875"/>
                  </a:cubicBezTo>
                  <a:cubicBezTo>
                    <a:pt x="415919" y="122206"/>
                    <a:pt x="418985" y="128688"/>
                    <a:pt x="421733" y="135321"/>
                  </a:cubicBezTo>
                  <a:cubicBezTo>
                    <a:pt x="424480" y="141954"/>
                    <a:pt x="426896" y="148706"/>
                    <a:pt x="428980" y="155576"/>
                  </a:cubicBezTo>
                  <a:cubicBezTo>
                    <a:pt x="431064" y="162446"/>
                    <a:pt x="432806" y="169402"/>
                    <a:pt x="434207" y="176444"/>
                  </a:cubicBezTo>
                  <a:cubicBezTo>
                    <a:pt x="435608" y="183485"/>
                    <a:pt x="436660" y="190578"/>
                    <a:pt x="437363" y="197723"/>
                  </a:cubicBezTo>
                  <a:cubicBezTo>
                    <a:pt x="438067" y="204868"/>
                    <a:pt x="438419" y="212030"/>
                    <a:pt x="438419" y="21920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95752" y="114370"/>
              <a:ext cx="104839" cy="209679"/>
            </a:xfrm>
            <a:custGeom>
              <a:rect b="b" l="l" r="r" t="t"/>
              <a:pathLst>
                <a:path extrusionOk="0" h="209679" w="104839">
                  <a:moveTo>
                    <a:pt x="104839" y="0"/>
                  </a:moveTo>
                  <a:lnTo>
                    <a:pt x="104839" y="18890"/>
                  </a:lnTo>
                  <a:cubicBezTo>
                    <a:pt x="76846" y="18890"/>
                    <a:pt x="73530" y="18997"/>
                    <a:pt x="62475" y="19501"/>
                  </a:cubicBezTo>
                  <a:cubicBezTo>
                    <a:pt x="52254" y="19967"/>
                    <a:pt x="46702" y="21675"/>
                    <a:pt x="43008" y="23111"/>
                  </a:cubicBezTo>
                  <a:cubicBezTo>
                    <a:pt x="38115" y="25013"/>
                    <a:pt x="34622" y="27285"/>
                    <a:pt x="30953" y="30954"/>
                  </a:cubicBezTo>
                  <a:cubicBezTo>
                    <a:pt x="27285" y="34622"/>
                    <a:pt x="25013" y="38114"/>
                    <a:pt x="23111" y="43008"/>
                  </a:cubicBezTo>
                  <a:cubicBezTo>
                    <a:pt x="21675" y="46702"/>
                    <a:pt x="19967" y="52254"/>
                    <a:pt x="19501" y="62475"/>
                  </a:cubicBezTo>
                  <a:cubicBezTo>
                    <a:pt x="18997" y="73530"/>
                    <a:pt x="18890" y="76846"/>
                    <a:pt x="18890" y="104839"/>
                  </a:cubicBezTo>
                  <a:cubicBezTo>
                    <a:pt x="18890" y="132833"/>
                    <a:pt x="18997" y="136148"/>
                    <a:pt x="19501" y="147203"/>
                  </a:cubicBezTo>
                  <a:cubicBezTo>
                    <a:pt x="19967" y="157425"/>
                    <a:pt x="21675" y="162976"/>
                    <a:pt x="23111" y="166670"/>
                  </a:cubicBezTo>
                  <a:cubicBezTo>
                    <a:pt x="25013" y="171564"/>
                    <a:pt x="27285" y="175057"/>
                    <a:pt x="30954" y="178725"/>
                  </a:cubicBezTo>
                  <a:cubicBezTo>
                    <a:pt x="34622" y="182394"/>
                    <a:pt x="38115" y="184666"/>
                    <a:pt x="43008" y="186568"/>
                  </a:cubicBezTo>
                  <a:cubicBezTo>
                    <a:pt x="46702" y="188003"/>
                    <a:pt x="52254" y="189711"/>
                    <a:pt x="62475" y="190178"/>
                  </a:cubicBezTo>
                  <a:cubicBezTo>
                    <a:pt x="73529" y="190682"/>
                    <a:pt x="76844" y="190789"/>
                    <a:pt x="104839" y="190789"/>
                  </a:cubicBezTo>
                  <a:lnTo>
                    <a:pt x="104839" y="209679"/>
                  </a:lnTo>
                  <a:lnTo>
                    <a:pt x="104839" y="209679"/>
                  </a:lnTo>
                  <a:cubicBezTo>
                    <a:pt x="76367" y="209679"/>
                    <a:pt x="72796" y="209558"/>
                    <a:pt x="61614" y="209048"/>
                  </a:cubicBezTo>
                  <a:cubicBezTo>
                    <a:pt x="50455" y="208538"/>
                    <a:pt x="42834" y="206766"/>
                    <a:pt x="36165" y="204175"/>
                  </a:cubicBezTo>
                  <a:cubicBezTo>
                    <a:pt x="29271" y="201495"/>
                    <a:pt x="23425" y="197911"/>
                    <a:pt x="17596" y="192082"/>
                  </a:cubicBezTo>
                  <a:cubicBezTo>
                    <a:pt x="11768" y="186254"/>
                    <a:pt x="8183" y="180407"/>
                    <a:pt x="5504" y="173513"/>
                  </a:cubicBezTo>
                  <a:cubicBezTo>
                    <a:pt x="2912" y="166844"/>
                    <a:pt x="1140" y="159224"/>
                    <a:pt x="631" y="148064"/>
                  </a:cubicBezTo>
                  <a:cubicBezTo>
                    <a:pt x="121" y="136882"/>
                    <a:pt x="0" y="133312"/>
                    <a:pt x="0" y="104839"/>
                  </a:cubicBezTo>
                  <a:cubicBezTo>
                    <a:pt x="0" y="76367"/>
                    <a:pt x="121" y="72796"/>
                    <a:pt x="631" y="61614"/>
                  </a:cubicBezTo>
                  <a:cubicBezTo>
                    <a:pt x="1140" y="50455"/>
                    <a:pt x="2912" y="42834"/>
                    <a:pt x="5504" y="36166"/>
                  </a:cubicBezTo>
                  <a:cubicBezTo>
                    <a:pt x="8183" y="29271"/>
                    <a:pt x="11768" y="23425"/>
                    <a:pt x="17596" y="17596"/>
                  </a:cubicBezTo>
                  <a:cubicBezTo>
                    <a:pt x="23425" y="11768"/>
                    <a:pt x="29271" y="8183"/>
                    <a:pt x="36165" y="5504"/>
                  </a:cubicBezTo>
                  <a:cubicBezTo>
                    <a:pt x="42834" y="2912"/>
                    <a:pt x="50455" y="1140"/>
                    <a:pt x="61614" y="631"/>
                  </a:cubicBezTo>
                  <a:cubicBezTo>
                    <a:pt x="72796" y="121"/>
                    <a:pt x="76367" y="0"/>
                    <a:pt x="104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800591" y="114370"/>
              <a:ext cx="104839" cy="209679"/>
            </a:xfrm>
            <a:custGeom>
              <a:rect b="b" l="l" r="r" t="t"/>
              <a:pathLst>
                <a:path extrusionOk="0" h="209679" w="104839">
                  <a:moveTo>
                    <a:pt x="0" y="0"/>
                  </a:moveTo>
                  <a:cubicBezTo>
                    <a:pt x="28473" y="0"/>
                    <a:pt x="32043" y="121"/>
                    <a:pt x="43225" y="631"/>
                  </a:cubicBezTo>
                  <a:cubicBezTo>
                    <a:pt x="54384" y="1140"/>
                    <a:pt x="62005" y="2912"/>
                    <a:pt x="68674" y="5504"/>
                  </a:cubicBezTo>
                  <a:cubicBezTo>
                    <a:pt x="75568" y="8183"/>
                    <a:pt x="81415" y="11768"/>
                    <a:pt x="87243" y="17596"/>
                  </a:cubicBezTo>
                  <a:cubicBezTo>
                    <a:pt x="93071" y="23425"/>
                    <a:pt x="96656" y="29271"/>
                    <a:pt x="99335" y="36166"/>
                  </a:cubicBezTo>
                  <a:cubicBezTo>
                    <a:pt x="101927" y="42834"/>
                    <a:pt x="103699" y="50455"/>
                    <a:pt x="104208" y="61614"/>
                  </a:cubicBezTo>
                  <a:cubicBezTo>
                    <a:pt x="104719" y="72796"/>
                    <a:pt x="104839" y="76367"/>
                    <a:pt x="104839" y="104839"/>
                  </a:cubicBezTo>
                  <a:cubicBezTo>
                    <a:pt x="104839" y="133312"/>
                    <a:pt x="104719" y="136882"/>
                    <a:pt x="104208" y="148064"/>
                  </a:cubicBezTo>
                  <a:cubicBezTo>
                    <a:pt x="103699" y="159224"/>
                    <a:pt x="101927" y="166844"/>
                    <a:pt x="99335" y="173513"/>
                  </a:cubicBezTo>
                  <a:cubicBezTo>
                    <a:pt x="96656" y="180407"/>
                    <a:pt x="93071" y="186254"/>
                    <a:pt x="87243" y="192082"/>
                  </a:cubicBezTo>
                  <a:cubicBezTo>
                    <a:pt x="81415" y="197911"/>
                    <a:pt x="75568" y="201495"/>
                    <a:pt x="68674" y="204175"/>
                  </a:cubicBezTo>
                  <a:cubicBezTo>
                    <a:pt x="62005" y="206766"/>
                    <a:pt x="54384" y="208538"/>
                    <a:pt x="43225" y="209048"/>
                  </a:cubicBezTo>
                  <a:cubicBezTo>
                    <a:pt x="34838" y="209431"/>
                    <a:pt x="30733" y="209594"/>
                    <a:pt x="17193" y="209652"/>
                  </a:cubicBezTo>
                  <a:lnTo>
                    <a:pt x="0" y="209679"/>
                  </a:lnTo>
                  <a:lnTo>
                    <a:pt x="0" y="190789"/>
                  </a:lnTo>
                  <a:cubicBezTo>
                    <a:pt x="27995" y="190789"/>
                    <a:pt x="31311" y="190682"/>
                    <a:pt x="42364" y="190178"/>
                  </a:cubicBezTo>
                  <a:cubicBezTo>
                    <a:pt x="52586" y="189711"/>
                    <a:pt x="58137" y="188003"/>
                    <a:pt x="61831" y="186568"/>
                  </a:cubicBezTo>
                  <a:cubicBezTo>
                    <a:pt x="66725" y="184666"/>
                    <a:pt x="70217" y="182394"/>
                    <a:pt x="73886" y="178725"/>
                  </a:cubicBezTo>
                  <a:cubicBezTo>
                    <a:pt x="77554" y="175056"/>
                    <a:pt x="79826" y="171564"/>
                    <a:pt x="81728" y="166670"/>
                  </a:cubicBezTo>
                  <a:cubicBezTo>
                    <a:pt x="83164" y="162976"/>
                    <a:pt x="84872" y="157425"/>
                    <a:pt x="85338" y="147203"/>
                  </a:cubicBezTo>
                  <a:cubicBezTo>
                    <a:pt x="85843" y="136148"/>
                    <a:pt x="85949" y="132833"/>
                    <a:pt x="85949" y="104839"/>
                  </a:cubicBezTo>
                  <a:cubicBezTo>
                    <a:pt x="85949" y="76846"/>
                    <a:pt x="85843" y="73530"/>
                    <a:pt x="85338" y="62475"/>
                  </a:cubicBezTo>
                  <a:cubicBezTo>
                    <a:pt x="84872" y="52254"/>
                    <a:pt x="83164" y="46702"/>
                    <a:pt x="81728" y="43008"/>
                  </a:cubicBezTo>
                  <a:cubicBezTo>
                    <a:pt x="79826" y="38114"/>
                    <a:pt x="77554" y="34622"/>
                    <a:pt x="73886" y="30954"/>
                  </a:cubicBezTo>
                  <a:cubicBezTo>
                    <a:pt x="70217" y="27285"/>
                    <a:pt x="66725" y="25013"/>
                    <a:pt x="61831" y="23111"/>
                  </a:cubicBezTo>
                  <a:cubicBezTo>
                    <a:pt x="58137" y="21675"/>
                    <a:pt x="52586" y="19967"/>
                    <a:pt x="42364" y="19501"/>
                  </a:cubicBezTo>
                  <a:cubicBezTo>
                    <a:pt x="31309" y="18997"/>
                    <a:pt x="27993" y="18890"/>
                    <a:pt x="0" y="188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746755" y="165373"/>
              <a:ext cx="53836" cy="107673"/>
            </a:xfrm>
            <a:custGeom>
              <a:rect b="b" l="l" r="r" t="t"/>
              <a:pathLst>
                <a:path extrusionOk="0" h="107673" w="53836">
                  <a:moveTo>
                    <a:pt x="53836" y="0"/>
                  </a:moveTo>
                  <a:lnTo>
                    <a:pt x="53836" y="18890"/>
                  </a:lnTo>
                  <a:cubicBezTo>
                    <a:pt x="34536" y="18890"/>
                    <a:pt x="18890" y="34536"/>
                    <a:pt x="18890" y="53836"/>
                  </a:cubicBezTo>
                  <a:cubicBezTo>
                    <a:pt x="18890" y="73137"/>
                    <a:pt x="34536" y="88783"/>
                    <a:pt x="53836" y="88783"/>
                  </a:cubicBezTo>
                  <a:lnTo>
                    <a:pt x="53836" y="107673"/>
                  </a:lnTo>
                  <a:cubicBezTo>
                    <a:pt x="24103" y="107673"/>
                    <a:pt x="0" y="83569"/>
                    <a:pt x="0" y="53836"/>
                  </a:cubicBezTo>
                  <a:cubicBezTo>
                    <a:pt x="0" y="24103"/>
                    <a:pt x="24103" y="0"/>
                    <a:pt x="5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00591" y="165373"/>
              <a:ext cx="53836" cy="107673"/>
            </a:xfrm>
            <a:custGeom>
              <a:rect b="b" l="l" r="r" t="t"/>
              <a:pathLst>
                <a:path extrusionOk="0" h="107673" w="53836">
                  <a:moveTo>
                    <a:pt x="0" y="0"/>
                  </a:moveTo>
                  <a:cubicBezTo>
                    <a:pt x="29733" y="0"/>
                    <a:pt x="53836" y="24103"/>
                    <a:pt x="53836" y="53836"/>
                  </a:cubicBezTo>
                  <a:cubicBezTo>
                    <a:pt x="53836" y="83569"/>
                    <a:pt x="29733" y="107673"/>
                    <a:pt x="0" y="107673"/>
                  </a:cubicBezTo>
                  <a:lnTo>
                    <a:pt x="0" y="88783"/>
                  </a:lnTo>
                  <a:cubicBezTo>
                    <a:pt x="19300" y="88783"/>
                    <a:pt x="34946" y="73137"/>
                    <a:pt x="34946" y="53836"/>
                  </a:cubicBezTo>
                  <a:cubicBezTo>
                    <a:pt x="34946" y="34536"/>
                    <a:pt x="19300" y="18890"/>
                    <a:pt x="0" y="188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843974" y="150665"/>
              <a:ext cx="25161" cy="25162"/>
            </a:xfrm>
            <a:custGeom>
              <a:rect b="b" l="l" r="r" t="t"/>
              <a:pathLst>
                <a:path extrusionOk="0" h="25162" w="25161">
                  <a:moveTo>
                    <a:pt x="12581" y="0"/>
                  </a:moveTo>
                  <a:cubicBezTo>
                    <a:pt x="14249" y="0"/>
                    <a:pt x="15854" y="319"/>
                    <a:pt x="17395" y="958"/>
                  </a:cubicBezTo>
                  <a:cubicBezTo>
                    <a:pt x="18936" y="1596"/>
                    <a:pt x="20297" y="2505"/>
                    <a:pt x="21477" y="3685"/>
                  </a:cubicBezTo>
                  <a:cubicBezTo>
                    <a:pt x="22656" y="4864"/>
                    <a:pt x="23565" y="6225"/>
                    <a:pt x="24204" y="7766"/>
                  </a:cubicBezTo>
                  <a:cubicBezTo>
                    <a:pt x="24842" y="9308"/>
                    <a:pt x="25161" y="10913"/>
                    <a:pt x="25161" y="12581"/>
                  </a:cubicBezTo>
                  <a:cubicBezTo>
                    <a:pt x="25161" y="14249"/>
                    <a:pt x="24842" y="15854"/>
                    <a:pt x="24204" y="17395"/>
                  </a:cubicBezTo>
                  <a:cubicBezTo>
                    <a:pt x="23565" y="18936"/>
                    <a:pt x="22656" y="20297"/>
                    <a:pt x="21477" y="21477"/>
                  </a:cubicBezTo>
                  <a:cubicBezTo>
                    <a:pt x="20297" y="22656"/>
                    <a:pt x="18936" y="23565"/>
                    <a:pt x="17395" y="24204"/>
                  </a:cubicBezTo>
                  <a:cubicBezTo>
                    <a:pt x="15854" y="24842"/>
                    <a:pt x="14249" y="25161"/>
                    <a:pt x="12581" y="25162"/>
                  </a:cubicBezTo>
                  <a:cubicBezTo>
                    <a:pt x="10912" y="25161"/>
                    <a:pt x="9308" y="24842"/>
                    <a:pt x="7766" y="24204"/>
                  </a:cubicBezTo>
                  <a:cubicBezTo>
                    <a:pt x="6225" y="23565"/>
                    <a:pt x="4864" y="22656"/>
                    <a:pt x="3685" y="21477"/>
                  </a:cubicBezTo>
                  <a:cubicBezTo>
                    <a:pt x="2505" y="20297"/>
                    <a:pt x="1596" y="18936"/>
                    <a:pt x="958" y="17395"/>
                  </a:cubicBezTo>
                  <a:cubicBezTo>
                    <a:pt x="319" y="15854"/>
                    <a:pt x="0" y="14249"/>
                    <a:pt x="0" y="12581"/>
                  </a:cubicBezTo>
                  <a:cubicBezTo>
                    <a:pt x="0" y="10913"/>
                    <a:pt x="319" y="9308"/>
                    <a:pt x="958" y="7766"/>
                  </a:cubicBezTo>
                  <a:cubicBezTo>
                    <a:pt x="1596" y="6225"/>
                    <a:pt x="2505" y="4864"/>
                    <a:pt x="3685" y="3685"/>
                  </a:cubicBezTo>
                  <a:cubicBezTo>
                    <a:pt x="4864" y="2505"/>
                    <a:pt x="6225" y="1596"/>
                    <a:pt x="7766" y="958"/>
                  </a:cubicBezTo>
                  <a:cubicBezTo>
                    <a:pt x="9308" y="319"/>
                    <a:pt x="10912" y="0"/>
                    <a:pt x="12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162763" y="0"/>
              <a:ext cx="438419" cy="438419"/>
            </a:xfrm>
            <a:custGeom>
              <a:rect b="b" l="l" r="r" t="t"/>
              <a:pathLst>
                <a:path extrusionOk="0" h="438419" w="438419">
                  <a:moveTo>
                    <a:pt x="219209" y="0"/>
                  </a:moveTo>
                  <a:cubicBezTo>
                    <a:pt x="226389" y="0"/>
                    <a:pt x="233551" y="352"/>
                    <a:pt x="240696" y="1055"/>
                  </a:cubicBezTo>
                  <a:cubicBezTo>
                    <a:pt x="247841" y="1759"/>
                    <a:pt x="254934" y="2811"/>
                    <a:pt x="261975" y="4212"/>
                  </a:cubicBezTo>
                  <a:cubicBezTo>
                    <a:pt x="269016" y="5612"/>
                    <a:pt x="275972" y="7355"/>
                    <a:pt x="282842" y="9439"/>
                  </a:cubicBezTo>
                  <a:cubicBezTo>
                    <a:pt x="289713" y="11523"/>
                    <a:pt x="296464" y="13939"/>
                    <a:pt x="303097" y="16686"/>
                  </a:cubicBezTo>
                  <a:cubicBezTo>
                    <a:pt x="309730" y="19434"/>
                    <a:pt x="316212" y="22500"/>
                    <a:pt x="322544" y="25884"/>
                  </a:cubicBezTo>
                  <a:cubicBezTo>
                    <a:pt x="328875" y="29268"/>
                    <a:pt x="335026" y="32955"/>
                    <a:pt x="340995" y="36943"/>
                  </a:cubicBezTo>
                  <a:cubicBezTo>
                    <a:pt x="346965" y="40932"/>
                    <a:pt x="352725" y="45204"/>
                    <a:pt x="358274" y="49758"/>
                  </a:cubicBezTo>
                  <a:cubicBezTo>
                    <a:pt x="363824" y="54313"/>
                    <a:pt x="369137" y="59129"/>
                    <a:pt x="374214" y="64205"/>
                  </a:cubicBezTo>
                  <a:cubicBezTo>
                    <a:pt x="379290" y="69282"/>
                    <a:pt x="384106" y="74595"/>
                    <a:pt x="388661" y="80145"/>
                  </a:cubicBezTo>
                  <a:cubicBezTo>
                    <a:pt x="393215" y="85694"/>
                    <a:pt x="397487" y="91454"/>
                    <a:pt x="401475" y="97423"/>
                  </a:cubicBezTo>
                  <a:cubicBezTo>
                    <a:pt x="405464" y="103393"/>
                    <a:pt x="409150" y="109543"/>
                    <a:pt x="412535" y="115875"/>
                  </a:cubicBezTo>
                  <a:cubicBezTo>
                    <a:pt x="415919" y="122206"/>
                    <a:pt x="418985" y="128688"/>
                    <a:pt x="421732" y="135321"/>
                  </a:cubicBezTo>
                  <a:cubicBezTo>
                    <a:pt x="424480" y="141954"/>
                    <a:pt x="426895" y="148706"/>
                    <a:pt x="428980" y="155576"/>
                  </a:cubicBezTo>
                  <a:cubicBezTo>
                    <a:pt x="431064" y="162446"/>
                    <a:pt x="432806" y="169402"/>
                    <a:pt x="434207" y="176444"/>
                  </a:cubicBezTo>
                  <a:cubicBezTo>
                    <a:pt x="435607" y="183485"/>
                    <a:pt x="436659" y="190578"/>
                    <a:pt x="437363" y="197723"/>
                  </a:cubicBezTo>
                  <a:cubicBezTo>
                    <a:pt x="438067" y="204868"/>
                    <a:pt x="438419" y="212030"/>
                    <a:pt x="438419" y="219209"/>
                  </a:cubicBezTo>
                  <a:cubicBezTo>
                    <a:pt x="438419" y="226389"/>
                    <a:pt x="438067" y="233551"/>
                    <a:pt x="437363" y="240696"/>
                  </a:cubicBezTo>
                  <a:cubicBezTo>
                    <a:pt x="436659" y="247841"/>
                    <a:pt x="435607" y="254933"/>
                    <a:pt x="434206" y="261975"/>
                  </a:cubicBezTo>
                  <a:cubicBezTo>
                    <a:pt x="432806" y="269016"/>
                    <a:pt x="431064" y="275972"/>
                    <a:pt x="428980" y="282842"/>
                  </a:cubicBezTo>
                  <a:cubicBezTo>
                    <a:pt x="426895" y="289713"/>
                    <a:pt x="424480" y="296464"/>
                    <a:pt x="421732" y="303097"/>
                  </a:cubicBezTo>
                  <a:cubicBezTo>
                    <a:pt x="418985" y="309730"/>
                    <a:pt x="415919" y="316212"/>
                    <a:pt x="412535" y="322544"/>
                  </a:cubicBezTo>
                  <a:cubicBezTo>
                    <a:pt x="409150" y="328875"/>
                    <a:pt x="405464" y="335026"/>
                    <a:pt x="401475" y="340995"/>
                  </a:cubicBezTo>
                  <a:cubicBezTo>
                    <a:pt x="397487" y="346964"/>
                    <a:pt x="393215" y="352724"/>
                    <a:pt x="388661" y="358274"/>
                  </a:cubicBezTo>
                  <a:cubicBezTo>
                    <a:pt x="384106" y="363824"/>
                    <a:pt x="379290" y="369137"/>
                    <a:pt x="374214" y="374214"/>
                  </a:cubicBezTo>
                  <a:cubicBezTo>
                    <a:pt x="369137" y="379290"/>
                    <a:pt x="363824" y="384106"/>
                    <a:pt x="358274" y="388660"/>
                  </a:cubicBezTo>
                  <a:cubicBezTo>
                    <a:pt x="352725" y="393215"/>
                    <a:pt x="346965" y="397486"/>
                    <a:pt x="340995" y="401475"/>
                  </a:cubicBezTo>
                  <a:cubicBezTo>
                    <a:pt x="335026" y="405463"/>
                    <a:pt x="328875" y="409150"/>
                    <a:pt x="322544" y="412534"/>
                  </a:cubicBezTo>
                  <a:cubicBezTo>
                    <a:pt x="316212" y="415918"/>
                    <a:pt x="309730" y="418985"/>
                    <a:pt x="303097" y="421732"/>
                  </a:cubicBezTo>
                  <a:cubicBezTo>
                    <a:pt x="296464" y="424480"/>
                    <a:pt x="289713" y="426896"/>
                    <a:pt x="282842" y="428979"/>
                  </a:cubicBezTo>
                  <a:cubicBezTo>
                    <a:pt x="275972" y="431064"/>
                    <a:pt x="269016" y="432806"/>
                    <a:pt x="261975" y="434206"/>
                  </a:cubicBezTo>
                  <a:cubicBezTo>
                    <a:pt x="254934" y="435607"/>
                    <a:pt x="247841" y="436659"/>
                    <a:pt x="240696" y="437363"/>
                  </a:cubicBezTo>
                  <a:cubicBezTo>
                    <a:pt x="233551" y="438067"/>
                    <a:pt x="226389" y="438419"/>
                    <a:pt x="219209" y="438419"/>
                  </a:cubicBezTo>
                  <a:cubicBezTo>
                    <a:pt x="212030" y="438419"/>
                    <a:pt x="204868" y="438067"/>
                    <a:pt x="197723" y="437363"/>
                  </a:cubicBezTo>
                  <a:cubicBezTo>
                    <a:pt x="190578" y="436659"/>
                    <a:pt x="183485" y="435607"/>
                    <a:pt x="176444" y="434206"/>
                  </a:cubicBezTo>
                  <a:cubicBezTo>
                    <a:pt x="169402" y="432806"/>
                    <a:pt x="162446" y="431064"/>
                    <a:pt x="155576" y="428979"/>
                  </a:cubicBezTo>
                  <a:cubicBezTo>
                    <a:pt x="148706" y="426896"/>
                    <a:pt x="141954" y="424480"/>
                    <a:pt x="135321" y="421732"/>
                  </a:cubicBezTo>
                  <a:cubicBezTo>
                    <a:pt x="128688" y="418985"/>
                    <a:pt x="122206" y="415918"/>
                    <a:pt x="115875" y="412535"/>
                  </a:cubicBezTo>
                  <a:cubicBezTo>
                    <a:pt x="109543" y="409150"/>
                    <a:pt x="103392" y="405463"/>
                    <a:pt x="97423" y="401475"/>
                  </a:cubicBezTo>
                  <a:cubicBezTo>
                    <a:pt x="91454" y="397486"/>
                    <a:pt x="85694" y="393215"/>
                    <a:pt x="80144" y="388660"/>
                  </a:cubicBezTo>
                  <a:cubicBezTo>
                    <a:pt x="74594" y="384106"/>
                    <a:pt x="69281" y="379290"/>
                    <a:pt x="64205" y="374214"/>
                  </a:cubicBezTo>
                  <a:cubicBezTo>
                    <a:pt x="59128" y="369137"/>
                    <a:pt x="54313" y="363824"/>
                    <a:pt x="49758" y="358274"/>
                  </a:cubicBezTo>
                  <a:cubicBezTo>
                    <a:pt x="45204" y="352724"/>
                    <a:pt x="40932" y="346964"/>
                    <a:pt x="36943" y="340995"/>
                  </a:cubicBezTo>
                  <a:cubicBezTo>
                    <a:pt x="32955" y="335026"/>
                    <a:pt x="29268" y="328875"/>
                    <a:pt x="25884" y="322544"/>
                  </a:cubicBezTo>
                  <a:cubicBezTo>
                    <a:pt x="22499" y="316212"/>
                    <a:pt x="19434" y="309730"/>
                    <a:pt x="16686" y="303097"/>
                  </a:cubicBezTo>
                  <a:cubicBezTo>
                    <a:pt x="13939" y="296464"/>
                    <a:pt x="11523" y="289713"/>
                    <a:pt x="9439" y="282842"/>
                  </a:cubicBezTo>
                  <a:cubicBezTo>
                    <a:pt x="7355" y="275972"/>
                    <a:pt x="5612" y="269016"/>
                    <a:pt x="4212" y="261975"/>
                  </a:cubicBezTo>
                  <a:cubicBezTo>
                    <a:pt x="2811" y="254933"/>
                    <a:pt x="1759" y="247841"/>
                    <a:pt x="1056" y="240696"/>
                  </a:cubicBezTo>
                  <a:cubicBezTo>
                    <a:pt x="352" y="233551"/>
                    <a:pt x="0" y="226389"/>
                    <a:pt x="0" y="219209"/>
                  </a:cubicBezTo>
                  <a:cubicBezTo>
                    <a:pt x="0" y="212030"/>
                    <a:pt x="352" y="204868"/>
                    <a:pt x="1055" y="197723"/>
                  </a:cubicBezTo>
                  <a:cubicBezTo>
                    <a:pt x="1759" y="190578"/>
                    <a:pt x="2811" y="183485"/>
                    <a:pt x="4212" y="176444"/>
                  </a:cubicBezTo>
                  <a:cubicBezTo>
                    <a:pt x="5612" y="169402"/>
                    <a:pt x="7355" y="162446"/>
                    <a:pt x="9439" y="155576"/>
                  </a:cubicBezTo>
                  <a:cubicBezTo>
                    <a:pt x="11523" y="148706"/>
                    <a:pt x="13939" y="141955"/>
                    <a:pt x="16686" y="135322"/>
                  </a:cubicBezTo>
                  <a:cubicBezTo>
                    <a:pt x="19434" y="128689"/>
                    <a:pt x="22499" y="122206"/>
                    <a:pt x="25884" y="115875"/>
                  </a:cubicBezTo>
                  <a:cubicBezTo>
                    <a:pt x="29268" y="109544"/>
                    <a:pt x="32955" y="103393"/>
                    <a:pt x="36943" y="97423"/>
                  </a:cubicBezTo>
                  <a:cubicBezTo>
                    <a:pt x="40932" y="91454"/>
                    <a:pt x="45204" y="85695"/>
                    <a:pt x="49758" y="80145"/>
                  </a:cubicBezTo>
                  <a:cubicBezTo>
                    <a:pt x="54313" y="74595"/>
                    <a:pt x="59128" y="69282"/>
                    <a:pt x="64205" y="64205"/>
                  </a:cubicBezTo>
                  <a:cubicBezTo>
                    <a:pt x="69281" y="59129"/>
                    <a:pt x="74595" y="54313"/>
                    <a:pt x="80144" y="49758"/>
                  </a:cubicBezTo>
                  <a:cubicBezTo>
                    <a:pt x="85694" y="45204"/>
                    <a:pt x="91454" y="40932"/>
                    <a:pt x="97423" y="36943"/>
                  </a:cubicBezTo>
                  <a:cubicBezTo>
                    <a:pt x="103392" y="32955"/>
                    <a:pt x="109543" y="29268"/>
                    <a:pt x="115875" y="25884"/>
                  </a:cubicBezTo>
                  <a:cubicBezTo>
                    <a:pt x="122206" y="22500"/>
                    <a:pt x="128688" y="19434"/>
                    <a:pt x="135321" y="16686"/>
                  </a:cubicBezTo>
                  <a:cubicBezTo>
                    <a:pt x="141954" y="13939"/>
                    <a:pt x="148706" y="11523"/>
                    <a:pt x="155576" y="9439"/>
                  </a:cubicBezTo>
                  <a:cubicBezTo>
                    <a:pt x="162446" y="7355"/>
                    <a:pt x="169402" y="5612"/>
                    <a:pt x="176444" y="4212"/>
                  </a:cubicBezTo>
                  <a:cubicBezTo>
                    <a:pt x="183485" y="2811"/>
                    <a:pt x="190578" y="1759"/>
                    <a:pt x="197723" y="1056"/>
                  </a:cubicBezTo>
                  <a:cubicBezTo>
                    <a:pt x="204868" y="352"/>
                    <a:pt x="212030" y="0"/>
                    <a:pt x="219209" y="0"/>
                  </a:cubicBezTo>
                  <a:close/>
                </a:path>
              </a:pathLst>
            </a:custGeom>
            <a:solidFill>
              <a:srgbClr val="F254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62763" y="0"/>
              <a:ext cx="438419" cy="438419"/>
            </a:xfrm>
            <a:custGeom>
              <a:rect b="b" l="l" r="r" t="t"/>
              <a:pathLst>
                <a:path extrusionOk="0" h="438419" w="438419">
                  <a:moveTo>
                    <a:pt x="438419" y="219209"/>
                  </a:moveTo>
                  <a:cubicBezTo>
                    <a:pt x="438419" y="226389"/>
                    <a:pt x="438067" y="233551"/>
                    <a:pt x="437363" y="240696"/>
                  </a:cubicBezTo>
                  <a:cubicBezTo>
                    <a:pt x="436659" y="247841"/>
                    <a:pt x="435607" y="254933"/>
                    <a:pt x="434206" y="261975"/>
                  </a:cubicBezTo>
                  <a:cubicBezTo>
                    <a:pt x="432806" y="269016"/>
                    <a:pt x="431064" y="275972"/>
                    <a:pt x="428980" y="282842"/>
                  </a:cubicBezTo>
                  <a:cubicBezTo>
                    <a:pt x="426895" y="289713"/>
                    <a:pt x="424480" y="296464"/>
                    <a:pt x="421732" y="303097"/>
                  </a:cubicBezTo>
                  <a:cubicBezTo>
                    <a:pt x="418985" y="309730"/>
                    <a:pt x="415919" y="316212"/>
                    <a:pt x="412535" y="322544"/>
                  </a:cubicBezTo>
                  <a:cubicBezTo>
                    <a:pt x="409150" y="328875"/>
                    <a:pt x="405464" y="335026"/>
                    <a:pt x="401475" y="340995"/>
                  </a:cubicBezTo>
                  <a:cubicBezTo>
                    <a:pt x="397487" y="346964"/>
                    <a:pt x="393215" y="352724"/>
                    <a:pt x="388661" y="358274"/>
                  </a:cubicBezTo>
                  <a:cubicBezTo>
                    <a:pt x="384106" y="363824"/>
                    <a:pt x="379290" y="369137"/>
                    <a:pt x="374214" y="374214"/>
                  </a:cubicBezTo>
                  <a:cubicBezTo>
                    <a:pt x="369137" y="379290"/>
                    <a:pt x="363824" y="384106"/>
                    <a:pt x="358274" y="388660"/>
                  </a:cubicBezTo>
                  <a:cubicBezTo>
                    <a:pt x="352725" y="393215"/>
                    <a:pt x="346965" y="397486"/>
                    <a:pt x="340995" y="401475"/>
                  </a:cubicBezTo>
                  <a:cubicBezTo>
                    <a:pt x="335026" y="405463"/>
                    <a:pt x="328875" y="409150"/>
                    <a:pt x="322544" y="412534"/>
                  </a:cubicBezTo>
                  <a:cubicBezTo>
                    <a:pt x="316212" y="415918"/>
                    <a:pt x="309730" y="418985"/>
                    <a:pt x="303097" y="421732"/>
                  </a:cubicBezTo>
                  <a:cubicBezTo>
                    <a:pt x="296464" y="424480"/>
                    <a:pt x="289713" y="426896"/>
                    <a:pt x="282842" y="428979"/>
                  </a:cubicBezTo>
                  <a:cubicBezTo>
                    <a:pt x="275972" y="431064"/>
                    <a:pt x="269016" y="432806"/>
                    <a:pt x="261975" y="434206"/>
                  </a:cubicBezTo>
                  <a:cubicBezTo>
                    <a:pt x="254934" y="435607"/>
                    <a:pt x="247841" y="436659"/>
                    <a:pt x="240696" y="437363"/>
                  </a:cubicBezTo>
                  <a:cubicBezTo>
                    <a:pt x="233551" y="438067"/>
                    <a:pt x="226389" y="438419"/>
                    <a:pt x="219209" y="438419"/>
                  </a:cubicBezTo>
                  <a:cubicBezTo>
                    <a:pt x="212030" y="438419"/>
                    <a:pt x="204868" y="438067"/>
                    <a:pt x="197723" y="437363"/>
                  </a:cubicBezTo>
                  <a:cubicBezTo>
                    <a:pt x="190578" y="436659"/>
                    <a:pt x="183485" y="435607"/>
                    <a:pt x="176444" y="434206"/>
                  </a:cubicBezTo>
                  <a:cubicBezTo>
                    <a:pt x="169402" y="432806"/>
                    <a:pt x="162446" y="431064"/>
                    <a:pt x="155576" y="428979"/>
                  </a:cubicBezTo>
                  <a:cubicBezTo>
                    <a:pt x="148706" y="426896"/>
                    <a:pt x="141954" y="424480"/>
                    <a:pt x="135321" y="421732"/>
                  </a:cubicBezTo>
                  <a:cubicBezTo>
                    <a:pt x="128688" y="418985"/>
                    <a:pt x="122206" y="415918"/>
                    <a:pt x="115875" y="412535"/>
                  </a:cubicBezTo>
                  <a:cubicBezTo>
                    <a:pt x="109543" y="409150"/>
                    <a:pt x="103392" y="405463"/>
                    <a:pt x="97423" y="401475"/>
                  </a:cubicBezTo>
                  <a:cubicBezTo>
                    <a:pt x="91454" y="397486"/>
                    <a:pt x="85694" y="393215"/>
                    <a:pt x="80144" y="388660"/>
                  </a:cubicBezTo>
                  <a:cubicBezTo>
                    <a:pt x="74594" y="384106"/>
                    <a:pt x="69281" y="379290"/>
                    <a:pt x="64205" y="374214"/>
                  </a:cubicBezTo>
                  <a:cubicBezTo>
                    <a:pt x="59128" y="369137"/>
                    <a:pt x="54313" y="363824"/>
                    <a:pt x="49758" y="358274"/>
                  </a:cubicBezTo>
                  <a:cubicBezTo>
                    <a:pt x="45204" y="352724"/>
                    <a:pt x="40932" y="346964"/>
                    <a:pt x="36943" y="340995"/>
                  </a:cubicBezTo>
                  <a:cubicBezTo>
                    <a:pt x="32955" y="335026"/>
                    <a:pt x="29268" y="328875"/>
                    <a:pt x="25884" y="322544"/>
                  </a:cubicBezTo>
                  <a:cubicBezTo>
                    <a:pt x="22499" y="316212"/>
                    <a:pt x="19434" y="309730"/>
                    <a:pt x="16686" y="303097"/>
                  </a:cubicBezTo>
                  <a:cubicBezTo>
                    <a:pt x="13939" y="296464"/>
                    <a:pt x="11523" y="289713"/>
                    <a:pt x="9439" y="282842"/>
                  </a:cubicBezTo>
                  <a:cubicBezTo>
                    <a:pt x="7355" y="275972"/>
                    <a:pt x="5612" y="269016"/>
                    <a:pt x="4212" y="261975"/>
                  </a:cubicBezTo>
                  <a:cubicBezTo>
                    <a:pt x="2811" y="254933"/>
                    <a:pt x="1759" y="247841"/>
                    <a:pt x="1056" y="240696"/>
                  </a:cubicBezTo>
                  <a:cubicBezTo>
                    <a:pt x="352" y="233551"/>
                    <a:pt x="0" y="226389"/>
                    <a:pt x="0" y="219209"/>
                  </a:cubicBezTo>
                  <a:cubicBezTo>
                    <a:pt x="0" y="212030"/>
                    <a:pt x="352" y="204868"/>
                    <a:pt x="1055" y="197723"/>
                  </a:cubicBezTo>
                  <a:cubicBezTo>
                    <a:pt x="1759" y="190578"/>
                    <a:pt x="2811" y="183485"/>
                    <a:pt x="4212" y="176444"/>
                  </a:cubicBezTo>
                  <a:cubicBezTo>
                    <a:pt x="5612" y="169402"/>
                    <a:pt x="7355" y="162446"/>
                    <a:pt x="9439" y="155576"/>
                  </a:cubicBezTo>
                  <a:cubicBezTo>
                    <a:pt x="11523" y="148706"/>
                    <a:pt x="13939" y="141955"/>
                    <a:pt x="16686" y="135322"/>
                  </a:cubicBezTo>
                  <a:cubicBezTo>
                    <a:pt x="19434" y="128689"/>
                    <a:pt x="22499" y="122206"/>
                    <a:pt x="25884" y="115875"/>
                  </a:cubicBezTo>
                  <a:cubicBezTo>
                    <a:pt x="29268" y="109544"/>
                    <a:pt x="32955" y="103393"/>
                    <a:pt x="36943" y="97423"/>
                  </a:cubicBezTo>
                  <a:cubicBezTo>
                    <a:pt x="40932" y="91454"/>
                    <a:pt x="45204" y="85695"/>
                    <a:pt x="49758" y="80145"/>
                  </a:cubicBezTo>
                  <a:cubicBezTo>
                    <a:pt x="54313" y="74595"/>
                    <a:pt x="59128" y="69282"/>
                    <a:pt x="64205" y="64205"/>
                  </a:cubicBezTo>
                  <a:cubicBezTo>
                    <a:pt x="69281" y="59129"/>
                    <a:pt x="74595" y="54313"/>
                    <a:pt x="80144" y="49758"/>
                  </a:cubicBezTo>
                  <a:cubicBezTo>
                    <a:pt x="85694" y="45204"/>
                    <a:pt x="91454" y="40932"/>
                    <a:pt x="97423" y="36943"/>
                  </a:cubicBezTo>
                  <a:cubicBezTo>
                    <a:pt x="103392" y="32955"/>
                    <a:pt x="109543" y="29268"/>
                    <a:pt x="115875" y="25884"/>
                  </a:cubicBezTo>
                  <a:cubicBezTo>
                    <a:pt x="122206" y="22500"/>
                    <a:pt x="128688" y="19434"/>
                    <a:pt x="135321" y="16686"/>
                  </a:cubicBezTo>
                  <a:cubicBezTo>
                    <a:pt x="141954" y="13939"/>
                    <a:pt x="148706" y="11523"/>
                    <a:pt x="155576" y="9439"/>
                  </a:cubicBezTo>
                  <a:cubicBezTo>
                    <a:pt x="162446" y="7355"/>
                    <a:pt x="169402" y="5612"/>
                    <a:pt x="176444" y="4212"/>
                  </a:cubicBezTo>
                  <a:cubicBezTo>
                    <a:pt x="183485" y="2811"/>
                    <a:pt x="190578" y="1759"/>
                    <a:pt x="197723" y="1056"/>
                  </a:cubicBezTo>
                  <a:cubicBezTo>
                    <a:pt x="204868" y="352"/>
                    <a:pt x="212030" y="0"/>
                    <a:pt x="219209" y="0"/>
                  </a:cubicBezTo>
                  <a:cubicBezTo>
                    <a:pt x="226389" y="0"/>
                    <a:pt x="233551" y="352"/>
                    <a:pt x="240696" y="1055"/>
                  </a:cubicBezTo>
                  <a:cubicBezTo>
                    <a:pt x="247841" y="1759"/>
                    <a:pt x="254934" y="2811"/>
                    <a:pt x="261975" y="4212"/>
                  </a:cubicBezTo>
                  <a:cubicBezTo>
                    <a:pt x="269016" y="5612"/>
                    <a:pt x="275972" y="7355"/>
                    <a:pt x="282842" y="9439"/>
                  </a:cubicBezTo>
                  <a:cubicBezTo>
                    <a:pt x="289713" y="11523"/>
                    <a:pt x="296464" y="13939"/>
                    <a:pt x="303097" y="16686"/>
                  </a:cubicBezTo>
                  <a:cubicBezTo>
                    <a:pt x="309730" y="19434"/>
                    <a:pt x="316212" y="22500"/>
                    <a:pt x="322544" y="25884"/>
                  </a:cubicBezTo>
                  <a:cubicBezTo>
                    <a:pt x="328875" y="29268"/>
                    <a:pt x="335026" y="32955"/>
                    <a:pt x="340995" y="36943"/>
                  </a:cubicBezTo>
                  <a:cubicBezTo>
                    <a:pt x="346965" y="40932"/>
                    <a:pt x="352725" y="45204"/>
                    <a:pt x="358274" y="49758"/>
                  </a:cubicBezTo>
                  <a:cubicBezTo>
                    <a:pt x="363824" y="54313"/>
                    <a:pt x="369137" y="59129"/>
                    <a:pt x="374214" y="64205"/>
                  </a:cubicBezTo>
                  <a:cubicBezTo>
                    <a:pt x="379290" y="69282"/>
                    <a:pt x="384106" y="74595"/>
                    <a:pt x="388661" y="80145"/>
                  </a:cubicBezTo>
                  <a:cubicBezTo>
                    <a:pt x="393215" y="85694"/>
                    <a:pt x="397487" y="91454"/>
                    <a:pt x="401475" y="97423"/>
                  </a:cubicBezTo>
                  <a:cubicBezTo>
                    <a:pt x="405464" y="103393"/>
                    <a:pt x="409150" y="109543"/>
                    <a:pt x="412535" y="115875"/>
                  </a:cubicBezTo>
                  <a:cubicBezTo>
                    <a:pt x="415919" y="122206"/>
                    <a:pt x="418985" y="128688"/>
                    <a:pt x="421732" y="135321"/>
                  </a:cubicBezTo>
                  <a:cubicBezTo>
                    <a:pt x="424480" y="141954"/>
                    <a:pt x="426895" y="148706"/>
                    <a:pt x="428980" y="155576"/>
                  </a:cubicBezTo>
                  <a:cubicBezTo>
                    <a:pt x="431064" y="162446"/>
                    <a:pt x="432806" y="169402"/>
                    <a:pt x="434207" y="176444"/>
                  </a:cubicBezTo>
                  <a:cubicBezTo>
                    <a:pt x="435607" y="183485"/>
                    <a:pt x="436659" y="190578"/>
                    <a:pt x="437363" y="197723"/>
                  </a:cubicBezTo>
                  <a:cubicBezTo>
                    <a:pt x="438067" y="204868"/>
                    <a:pt x="438419" y="212030"/>
                    <a:pt x="438419" y="21920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277133" y="133591"/>
              <a:ext cx="209678" cy="170347"/>
            </a:xfrm>
            <a:custGeom>
              <a:rect b="b" l="l" r="r" t="t"/>
              <a:pathLst>
                <a:path extrusionOk="0" h="170347" w="209678">
                  <a:moveTo>
                    <a:pt x="152129" y="1477"/>
                  </a:moveTo>
                  <a:cubicBezTo>
                    <a:pt x="161242" y="2955"/>
                    <a:pt x="169878" y="7334"/>
                    <a:pt x="176554" y="14374"/>
                  </a:cubicBezTo>
                  <a:cubicBezTo>
                    <a:pt x="186188" y="12481"/>
                    <a:pt x="195427" y="8969"/>
                    <a:pt x="203873" y="3991"/>
                  </a:cubicBezTo>
                  <a:cubicBezTo>
                    <a:pt x="200664" y="13903"/>
                    <a:pt x="193941" y="22319"/>
                    <a:pt x="184954" y="27675"/>
                  </a:cubicBezTo>
                  <a:lnTo>
                    <a:pt x="209678" y="20888"/>
                  </a:lnTo>
                  <a:lnTo>
                    <a:pt x="209678" y="20889"/>
                  </a:lnTo>
                  <a:lnTo>
                    <a:pt x="188506" y="43079"/>
                  </a:lnTo>
                  <a:cubicBezTo>
                    <a:pt x="191170" y="103272"/>
                    <a:pt x="146024" y="170319"/>
                    <a:pt x="65977" y="170319"/>
                  </a:cubicBezTo>
                  <a:cubicBezTo>
                    <a:pt x="42585" y="170347"/>
                    <a:pt x="19679" y="163679"/>
                    <a:pt x="0" y="151114"/>
                  </a:cubicBezTo>
                  <a:cubicBezTo>
                    <a:pt x="22764" y="153831"/>
                    <a:pt x="45682" y="147461"/>
                    <a:pt x="63723" y="133403"/>
                  </a:cubicBezTo>
                  <a:cubicBezTo>
                    <a:pt x="45297" y="133060"/>
                    <a:pt x="29129" y="121114"/>
                    <a:pt x="23495" y="103679"/>
                  </a:cubicBezTo>
                  <a:cubicBezTo>
                    <a:pt x="29955" y="104915"/>
                    <a:pt x="36615" y="104659"/>
                    <a:pt x="42960" y="102933"/>
                  </a:cubicBezTo>
                  <a:cubicBezTo>
                    <a:pt x="22695" y="98797"/>
                    <a:pt x="8246" y="80937"/>
                    <a:pt x="8537" y="60384"/>
                  </a:cubicBezTo>
                  <a:cubicBezTo>
                    <a:pt x="14524" y="63695"/>
                    <a:pt x="21222" y="65534"/>
                    <a:pt x="28071" y="65745"/>
                  </a:cubicBezTo>
                  <a:cubicBezTo>
                    <a:pt x="9058" y="53294"/>
                    <a:pt x="3075" y="28295"/>
                    <a:pt x="14411" y="8673"/>
                  </a:cubicBezTo>
                  <a:cubicBezTo>
                    <a:pt x="36277" y="35426"/>
                    <a:pt x="68557" y="51684"/>
                    <a:pt x="103200" y="53394"/>
                  </a:cubicBezTo>
                  <a:cubicBezTo>
                    <a:pt x="98810" y="34548"/>
                    <a:pt x="107682" y="15118"/>
                    <a:pt x="124846" y="5988"/>
                  </a:cubicBezTo>
                  <a:cubicBezTo>
                    <a:pt x="133428" y="1423"/>
                    <a:pt x="143017" y="0"/>
                    <a:pt x="152129" y="1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295456" y="581382"/>
              <a:ext cx="438419" cy="438419"/>
            </a:xfrm>
            <a:custGeom>
              <a:rect b="b" l="l" r="r" t="t"/>
              <a:pathLst>
                <a:path extrusionOk="0" h="438419" w="438419">
                  <a:moveTo>
                    <a:pt x="219209" y="0"/>
                  </a:moveTo>
                  <a:cubicBezTo>
                    <a:pt x="226389" y="0"/>
                    <a:pt x="233551" y="352"/>
                    <a:pt x="240696" y="1056"/>
                  </a:cubicBezTo>
                  <a:cubicBezTo>
                    <a:pt x="247841" y="1759"/>
                    <a:pt x="254934" y="2811"/>
                    <a:pt x="261975" y="4212"/>
                  </a:cubicBezTo>
                  <a:cubicBezTo>
                    <a:pt x="269017" y="5612"/>
                    <a:pt x="275972" y="7355"/>
                    <a:pt x="282843" y="9439"/>
                  </a:cubicBezTo>
                  <a:cubicBezTo>
                    <a:pt x="289713" y="11523"/>
                    <a:pt x="296464" y="13939"/>
                    <a:pt x="303097" y="16686"/>
                  </a:cubicBezTo>
                  <a:cubicBezTo>
                    <a:pt x="309730" y="19433"/>
                    <a:pt x="316212" y="22499"/>
                    <a:pt x="322544" y="25884"/>
                  </a:cubicBezTo>
                  <a:cubicBezTo>
                    <a:pt x="328876" y="29268"/>
                    <a:pt x="335026" y="32955"/>
                    <a:pt x="340995" y="36943"/>
                  </a:cubicBezTo>
                  <a:cubicBezTo>
                    <a:pt x="346965" y="40932"/>
                    <a:pt x="352725" y="45203"/>
                    <a:pt x="358274" y="49758"/>
                  </a:cubicBezTo>
                  <a:cubicBezTo>
                    <a:pt x="363824" y="54313"/>
                    <a:pt x="369137" y="59128"/>
                    <a:pt x="374214" y="64205"/>
                  </a:cubicBezTo>
                  <a:cubicBezTo>
                    <a:pt x="379290" y="69281"/>
                    <a:pt x="384106" y="74595"/>
                    <a:pt x="388661" y="80144"/>
                  </a:cubicBezTo>
                  <a:cubicBezTo>
                    <a:pt x="393215" y="85694"/>
                    <a:pt x="397487" y="91453"/>
                    <a:pt x="401475" y="97423"/>
                  </a:cubicBezTo>
                  <a:cubicBezTo>
                    <a:pt x="405464" y="103393"/>
                    <a:pt x="409150" y="109543"/>
                    <a:pt x="412535" y="115875"/>
                  </a:cubicBezTo>
                  <a:cubicBezTo>
                    <a:pt x="415919" y="122206"/>
                    <a:pt x="418985" y="128689"/>
                    <a:pt x="421732" y="135321"/>
                  </a:cubicBezTo>
                  <a:cubicBezTo>
                    <a:pt x="424480" y="141954"/>
                    <a:pt x="426896" y="148706"/>
                    <a:pt x="428980" y="155576"/>
                  </a:cubicBezTo>
                  <a:cubicBezTo>
                    <a:pt x="431064" y="162447"/>
                    <a:pt x="432806" y="169402"/>
                    <a:pt x="434207" y="176444"/>
                  </a:cubicBezTo>
                  <a:cubicBezTo>
                    <a:pt x="435607" y="183485"/>
                    <a:pt x="436660" y="190578"/>
                    <a:pt x="437363" y="197723"/>
                  </a:cubicBezTo>
                  <a:cubicBezTo>
                    <a:pt x="438067" y="204868"/>
                    <a:pt x="438419" y="212030"/>
                    <a:pt x="438419" y="219209"/>
                  </a:cubicBezTo>
                  <a:cubicBezTo>
                    <a:pt x="438419" y="226389"/>
                    <a:pt x="438067" y="233550"/>
                    <a:pt x="437363" y="240695"/>
                  </a:cubicBezTo>
                  <a:cubicBezTo>
                    <a:pt x="436660" y="247840"/>
                    <a:pt x="435607" y="254933"/>
                    <a:pt x="434207" y="261974"/>
                  </a:cubicBezTo>
                  <a:cubicBezTo>
                    <a:pt x="432806" y="269016"/>
                    <a:pt x="431064" y="275972"/>
                    <a:pt x="428980" y="282842"/>
                  </a:cubicBezTo>
                  <a:cubicBezTo>
                    <a:pt x="426895" y="289712"/>
                    <a:pt x="424480" y="296464"/>
                    <a:pt x="421732" y="303097"/>
                  </a:cubicBezTo>
                  <a:cubicBezTo>
                    <a:pt x="418985" y="309730"/>
                    <a:pt x="415919" y="316212"/>
                    <a:pt x="412535" y="322544"/>
                  </a:cubicBezTo>
                  <a:cubicBezTo>
                    <a:pt x="409150" y="328875"/>
                    <a:pt x="405464" y="335026"/>
                    <a:pt x="401475" y="340995"/>
                  </a:cubicBezTo>
                  <a:cubicBezTo>
                    <a:pt x="397487" y="346965"/>
                    <a:pt x="393215" y="352724"/>
                    <a:pt x="388661" y="358274"/>
                  </a:cubicBezTo>
                  <a:cubicBezTo>
                    <a:pt x="384106" y="363824"/>
                    <a:pt x="379290" y="369137"/>
                    <a:pt x="374214" y="374214"/>
                  </a:cubicBezTo>
                  <a:cubicBezTo>
                    <a:pt x="369137" y="379290"/>
                    <a:pt x="363824" y="384106"/>
                    <a:pt x="358274" y="388660"/>
                  </a:cubicBezTo>
                  <a:cubicBezTo>
                    <a:pt x="352725" y="393215"/>
                    <a:pt x="346965" y="397486"/>
                    <a:pt x="340995" y="401475"/>
                  </a:cubicBezTo>
                  <a:cubicBezTo>
                    <a:pt x="335026" y="405464"/>
                    <a:pt x="328875" y="409150"/>
                    <a:pt x="322544" y="412535"/>
                  </a:cubicBezTo>
                  <a:cubicBezTo>
                    <a:pt x="316212" y="415918"/>
                    <a:pt x="309730" y="418985"/>
                    <a:pt x="303097" y="421732"/>
                  </a:cubicBezTo>
                  <a:cubicBezTo>
                    <a:pt x="296464" y="424480"/>
                    <a:pt x="289713" y="426896"/>
                    <a:pt x="282843" y="428980"/>
                  </a:cubicBezTo>
                  <a:cubicBezTo>
                    <a:pt x="275972" y="431064"/>
                    <a:pt x="269017" y="432806"/>
                    <a:pt x="261975" y="434206"/>
                  </a:cubicBezTo>
                  <a:cubicBezTo>
                    <a:pt x="254934" y="435607"/>
                    <a:pt x="247841" y="436659"/>
                    <a:pt x="240696" y="437363"/>
                  </a:cubicBezTo>
                  <a:cubicBezTo>
                    <a:pt x="233551" y="438067"/>
                    <a:pt x="226389" y="438419"/>
                    <a:pt x="219209" y="438419"/>
                  </a:cubicBezTo>
                  <a:cubicBezTo>
                    <a:pt x="212030" y="438419"/>
                    <a:pt x="204868" y="438067"/>
                    <a:pt x="197723" y="437363"/>
                  </a:cubicBezTo>
                  <a:cubicBezTo>
                    <a:pt x="190578" y="436659"/>
                    <a:pt x="183485" y="435607"/>
                    <a:pt x="176444" y="434206"/>
                  </a:cubicBezTo>
                  <a:cubicBezTo>
                    <a:pt x="169402" y="432806"/>
                    <a:pt x="162446" y="431064"/>
                    <a:pt x="155576" y="428980"/>
                  </a:cubicBezTo>
                  <a:cubicBezTo>
                    <a:pt x="148706" y="426896"/>
                    <a:pt x="141955" y="424480"/>
                    <a:pt x="135322" y="421732"/>
                  </a:cubicBezTo>
                  <a:cubicBezTo>
                    <a:pt x="128689" y="418985"/>
                    <a:pt x="122206" y="415918"/>
                    <a:pt x="115875" y="412535"/>
                  </a:cubicBezTo>
                  <a:cubicBezTo>
                    <a:pt x="109543" y="409150"/>
                    <a:pt x="103393" y="405464"/>
                    <a:pt x="97423" y="401475"/>
                  </a:cubicBezTo>
                  <a:cubicBezTo>
                    <a:pt x="91454" y="397486"/>
                    <a:pt x="85694" y="393215"/>
                    <a:pt x="80144" y="388660"/>
                  </a:cubicBezTo>
                  <a:cubicBezTo>
                    <a:pt x="74595" y="384106"/>
                    <a:pt x="69282" y="379290"/>
                    <a:pt x="64205" y="374214"/>
                  </a:cubicBezTo>
                  <a:cubicBezTo>
                    <a:pt x="59128" y="369137"/>
                    <a:pt x="54313" y="363824"/>
                    <a:pt x="49758" y="358274"/>
                  </a:cubicBezTo>
                  <a:cubicBezTo>
                    <a:pt x="45204" y="352724"/>
                    <a:pt x="40932" y="346965"/>
                    <a:pt x="36943" y="340995"/>
                  </a:cubicBezTo>
                  <a:cubicBezTo>
                    <a:pt x="32955" y="335026"/>
                    <a:pt x="29268" y="328875"/>
                    <a:pt x="25884" y="322544"/>
                  </a:cubicBezTo>
                  <a:cubicBezTo>
                    <a:pt x="22500" y="316212"/>
                    <a:pt x="19434" y="309730"/>
                    <a:pt x="16686" y="303097"/>
                  </a:cubicBezTo>
                  <a:cubicBezTo>
                    <a:pt x="13939" y="296464"/>
                    <a:pt x="11523" y="289713"/>
                    <a:pt x="9439" y="282842"/>
                  </a:cubicBezTo>
                  <a:cubicBezTo>
                    <a:pt x="7355" y="275972"/>
                    <a:pt x="5613" y="269016"/>
                    <a:pt x="4212" y="261974"/>
                  </a:cubicBezTo>
                  <a:cubicBezTo>
                    <a:pt x="2811" y="254933"/>
                    <a:pt x="1759" y="247840"/>
                    <a:pt x="1056" y="240695"/>
                  </a:cubicBezTo>
                  <a:cubicBezTo>
                    <a:pt x="352" y="233550"/>
                    <a:pt x="0" y="226389"/>
                    <a:pt x="0" y="219209"/>
                  </a:cubicBezTo>
                  <a:cubicBezTo>
                    <a:pt x="0" y="212030"/>
                    <a:pt x="352" y="204868"/>
                    <a:pt x="1056" y="197723"/>
                  </a:cubicBezTo>
                  <a:cubicBezTo>
                    <a:pt x="1759" y="190578"/>
                    <a:pt x="2811" y="183485"/>
                    <a:pt x="4212" y="176444"/>
                  </a:cubicBezTo>
                  <a:cubicBezTo>
                    <a:pt x="5613" y="169402"/>
                    <a:pt x="7355" y="162447"/>
                    <a:pt x="9439" y="155576"/>
                  </a:cubicBezTo>
                  <a:cubicBezTo>
                    <a:pt x="11523" y="148706"/>
                    <a:pt x="13939" y="141954"/>
                    <a:pt x="16686" y="135321"/>
                  </a:cubicBezTo>
                  <a:cubicBezTo>
                    <a:pt x="19434" y="128689"/>
                    <a:pt x="22500" y="122206"/>
                    <a:pt x="25884" y="115875"/>
                  </a:cubicBezTo>
                  <a:cubicBezTo>
                    <a:pt x="29268" y="109543"/>
                    <a:pt x="32955" y="103393"/>
                    <a:pt x="36943" y="97423"/>
                  </a:cubicBezTo>
                  <a:cubicBezTo>
                    <a:pt x="40932" y="91454"/>
                    <a:pt x="45204" y="85694"/>
                    <a:pt x="49758" y="80144"/>
                  </a:cubicBezTo>
                  <a:cubicBezTo>
                    <a:pt x="54313" y="74595"/>
                    <a:pt x="59128" y="69281"/>
                    <a:pt x="64205" y="64205"/>
                  </a:cubicBezTo>
                  <a:cubicBezTo>
                    <a:pt x="69282" y="59128"/>
                    <a:pt x="74595" y="54313"/>
                    <a:pt x="80144" y="49758"/>
                  </a:cubicBezTo>
                  <a:cubicBezTo>
                    <a:pt x="85694" y="45203"/>
                    <a:pt x="91454" y="40932"/>
                    <a:pt x="97423" y="36943"/>
                  </a:cubicBezTo>
                  <a:cubicBezTo>
                    <a:pt x="103393" y="32955"/>
                    <a:pt x="109543" y="29268"/>
                    <a:pt x="115875" y="25884"/>
                  </a:cubicBezTo>
                  <a:cubicBezTo>
                    <a:pt x="122206" y="22499"/>
                    <a:pt x="128689" y="19433"/>
                    <a:pt x="135322" y="16686"/>
                  </a:cubicBezTo>
                  <a:cubicBezTo>
                    <a:pt x="141955" y="13939"/>
                    <a:pt x="148706" y="11523"/>
                    <a:pt x="155576" y="9439"/>
                  </a:cubicBezTo>
                  <a:cubicBezTo>
                    <a:pt x="162446" y="7355"/>
                    <a:pt x="169402" y="5612"/>
                    <a:pt x="176444" y="4212"/>
                  </a:cubicBezTo>
                  <a:cubicBezTo>
                    <a:pt x="183485" y="2811"/>
                    <a:pt x="190578" y="1759"/>
                    <a:pt x="197723" y="1056"/>
                  </a:cubicBezTo>
                  <a:cubicBezTo>
                    <a:pt x="204868" y="352"/>
                    <a:pt x="212030" y="0"/>
                    <a:pt x="219209" y="0"/>
                  </a:cubicBezTo>
                  <a:close/>
                </a:path>
              </a:pathLst>
            </a:custGeom>
            <a:solidFill>
              <a:srgbClr val="F254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295456" y="581382"/>
              <a:ext cx="438419" cy="438419"/>
            </a:xfrm>
            <a:custGeom>
              <a:rect b="b" l="l" r="r" t="t"/>
              <a:pathLst>
                <a:path extrusionOk="0" h="438419" w="438419">
                  <a:moveTo>
                    <a:pt x="438419" y="219209"/>
                  </a:moveTo>
                  <a:cubicBezTo>
                    <a:pt x="438419" y="226389"/>
                    <a:pt x="438067" y="233550"/>
                    <a:pt x="437363" y="240695"/>
                  </a:cubicBezTo>
                  <a:cubicBezTo>
                    <a:pt x="436660" y="247840"/>
                    <a:pt x="435607" y="254933"/>
                    <a:pt x="434207" y="261974"/>
                  </a:cubicBezTo>
                  <a:cubicBezTo>
                    <a:pt x="432806" y="269016"/>
                    <a:pt x="431064" y="275972"/>
                    <a:pt x="428980" y="282842"/>
                  </a:cubicBezTo>
                  <a:cubicBezTo>
                    <a:pt x="426895" y="289712"/>
                    <a:pt x="424480" y="296464"/>
                    <a:pt x="421732" y="303097"/>
                  </a:cubicBezTo>
                  <a:cubicBezTo>
                    <a:pt x="418985" y="309730"/>
                    <a:pt x="415919" y="316212"/>
                    <a:pt x="412535" y="322544"/>
                  </a:cubicBezTo>
                  <a:cubicBezTo>
                    <a:pt x="409150" y="328875"/>
                    <a:pt x="405464" y="335026"/>
                    <a:pt x="401475" y="340995"/>
                  </a:cubicBezTo>
                  <a:cubicBezTo>
                    <a:pt x="397487" y="346965"/>
                    <a:pt x="393215" y="352724"/>
                    <a:pt x="388661" y="358274"/>
                  </a:cubicBezTo>
                  <a:cubicBezTo>
                    <a:pt x="384106" y="363824"/>
                    <a:pt x="379290" y="369137"/>
                    <a:pt x="374214" y="374214"/>
                  </a:cubicBezTo>
                  <a:cubicBezTo>
                    <a:pt x="369137" y="379290"/>
                    <a:pt x="363824" y="384106"/>
                    <a:pt x="358274" y="388660"/>
                  </a:cubicBezTo>
                  <a:cubicBezTo>
                    <a:pt x="352725" y="393215"/>
                    <a:pt x="346965" y="397486"/>
                    <a:pt x="340995" y="401475"/>
                  </a:cubicBezTo>
                  <a:cubicBezTo>
                    <a:pt x="335026" y="405464"/>
                    <a:pt x="328875" y="409150"/>
                    <a:pt x="322544" y="412535"/>
                  </a:cubicBezTo>
                  <a:cubicBezTo>
                    <a:pt x="316212" y="415918"/>
                    <a:pt x="309730" y="418985"/>
                    <a:pt x="303097" y="421732"/>
                  </a:cubicBezTo>
                  <a:cubicBezTo>
                    <a:pt x="296464" y="424480"/>
                    <a:pt x="289713" y="426896"/>
                    <a:pt x="282843" y="428980"/>
                  </a:cubicBezTo>
                  <a:cubicBezTo>
                    <a:pt x="275972" y="431064"/>
                    <a:pt x="269017" y="432806"/>
                    <a:pt x="261975" y="434206"/>
                  </a:cubicBezTo>
                  <a:cubicBezTo>
                    <a:pt x="254934" y="435607"/>
                    <a:pt x="247841" y="436659"/>
                    <a:pt x="240696" y="437363"/>
                  </a:cubicBezTo>
                  <a:cubicBezTo>
                    <a:pt x="233551" y="438067"/>
                    <a:pt x="226389" y="438419"/>
                    <a:pt x="219209" y="438419"/>
                  </a:cubicBezTo>
                  <a:cubicBezTo>
                    <a:pt x="212030" y="438419"/>
                    <a:pt x="204868" y="438067"/>
                    <a:pt x="197723" y="437363"/>
                  </a:cubicBezTo>
                  <a:cubicBezTo>
                    <a:pt x="190578" y="436659"/>
                    <a:pt x="183485" y="435607"/>
                    <a:pt x="176444" y="434206"/>
                  </a:cubicBezTo>
                  <a:cubicBezTo>
                    <a:pt x="169402" y="432806"/>
                    <a:pt x="162446" y="431064"/>
                    <a:pt x="155576" y="428980"/>
                  </a:cubicBezTo>
                  <a:cubicBezTo>
                    <a:pt x="148706" y="426896"/>
                    <a:pt x="141955" y="424480"/>
                    <a:pt x="135322" y="421732"/>
                  </a:cubicBezTo>
                  <a:cubicBezTo>
                    <a:pt x="128689" y="418985"/>
                    <a:pt x="122206" y="415918"/>
                    <a:pt x="115875" y="412535"/>
                  </a:cubicBezTo>
                  <a:cubicBezTo>
                    <a:pt x="109543" y="409150"/>
                    <a:pt x="103393" y="405464"/>
                    <a:pt x="97423" y="401475"/>
                  </a:cubicBezTo>
                  <a:cubicBezTo>
                    <a:pt x="91454" y="397486"/>
                    <a:pt x="85694" y="393215"/>
                    <a:pt x="80144" y="388660"/>
                  </a:cubicBezTo>
                  <a:cubicBezTo>
                    <a:pt x="74595" y="384106"/>
                    <a:pt x="69282" y="379290"/>
                    <a:pt x="64205" y="374214"/>
                  </a:cubicBezTo>
                  <a:cubicBezTo>
                    <a:pt x="59128" y="369137"/>
                    <a:pt x="54313" y="363824"/>
                    <a:pt x="49758" y="358274"/>
                  </a:cubicBezTo>
                  <a:cubicBezTo>
                    <a:pt x="45204" y="352724"/>
                    <a:pt x="40932" y="346965"/>
                    <a:pt x="36943" y="340995"/>
                  </a:cubicBezTo>
                  <a:cubicBezTo>
                    <a:pt x="32955" y="335026"/>
                    <a:pt x="29268" y="328875"/>
                    <a:pt x="25884" y="322544"/>
                  </a:cubicBezTo>
                  <a:cubicBezTo>
                    <a:pt x="22500" y="316212"/>
                    <a:pt x="19434" y="309730"/>
                    <a:pt x="16686" y="303097"/>
                  </a:cubicBezTo>
                  <a:cubicBezTo>
                    <a:pt x="13939" y="296464"/>
                    <a:pt x="11523" y="289713"/>
                    <a:pt x="9439" y="282842"/>
                  </a:cubicBezTo>
                  <a:cubicBezTo>
                    <a:pt x="7355" y="275972"/>
                    <a:pt x="5613" y="269016"/>
                    <a:pt x="4212" y="261974"/>
                  </a:cubicBezTo>
                  <a:cubicBezTo>
                    <a:pt x="2811" y="254933"/>
                    <a:pt x="1759" y="247840"/>
                    <a:pt x="1056" y="240695"/>
                  </a:cubicBezTo>
                  <a:cubicBezTo>
                    <a:pt x="352" y="233550"/>
                    <a:pt x="0" y="226389"/>
                    <a:pt x="0" y="219209"/>
                  </a:cubicBezTo>
                  <a:cubicBezTo>
                    <a:pt x="0" y="212030"/>
                    <a:pt x="352" y="204868"/>
                    <a:pt x="1056" y="197723"/>
                  </a:cubicBezTo>
                  <a:cubicBezTo>
                    <a:pt x="1759" y="190578"/>
                    <a:pt x="2811" y="183485"/>
                    <a:pt x="4212" y="176444"/>
                  </a:cubicBezTo>
                  <a:cubicBezTo>
                    <a:pt x="5613" y="169402"/>
                    <a:pt x="7355" y="162447"/>
                    <a:pt x="9439" y="155576"/>
                  </a:cubicBezTo>
                  <a:cubicBezTo>
                    <a:pt x="11523" y="148706"/>
                    <a:pt x="13939" y="141954"/>
                    <a:pt x="16686" y="135321"/>
                  </a:cubicBezTo>
                  <a:cubicBezTo>
                    <a:pt x="19434" y="128689"/>
                    <a:pt x="22500" y="122206"/>
                    <a:pt x="25884" y="115875"/>
                  </a:cubicBezTo>
                  <a:cubicBezTo>
                    <a:pt x="29268" y="109543"/>
                    <a:pt x="32955" y="103393"/>
                    <a:pt x="36943" y="97423"/>
                  </a:cubicBezTo>
                  <a:cubicBezTo>
                    <a:pt x="40932" y="91454"/>
                    <a:pt x="45204" y="85694"/>
                    <a:pt x="49758" y="80144"/>
                  </a:cubicBezTo>
                  <a:cubicBezTo>
                    <a:pt x="54313" y="74595"/>
                    <a:pt x="59128" y="69281"/>
                    <a:pt x="64205" y="64205"/>
                  </a:cubicBezTo>
                  <a:cubicBezTo>
                    <a:pt x="69282" y="59128"/>
                    <a:pt x="74595" y="54313"/>
                    <a:pt x="80144" y="49758"/>
                  </a:cubicBezTo>
                  <a:cubicBezTo>
                    <a:pt x="85694" y="45203"/>
                    <a:pt x="91454" y="40932"/>
                    <a:pt x="97423" y="36943"/>
                  </a:cubicBezTo>
                  <a:cubicBezTo>
                    <a:pt x="103393" y="32955"/>
                    <a:pt x="109543" y="29268"/>
                    <a:pt x="115875" y="25884"/>
                  </a:cubicBezTo>
                  <a:cubicBezTo>
                    <a:pt x="122206" y="22499"/>
                    <a:pt x="128689" y="19433"/>
                    <a:pt x="135322" y="16686"/>
                  </a:cubicBezTo>
                  <a:cubicBezTo>
                    <a:pt x="141955" y="13939"/>
                    <a:pt x="148706" y="11523"/>
                    <a:pt x="155576" y="9439"/>
                  </a:cubicBezTo>
                  <a:cubicBezTo>
                    <a:pt x="162446" y="7355"/>
                    <a:pt x="169402" y="5612"/>
                    <a:pt x="176444" y="4212"/>
                  </a:cubicBezTo>
                  <a:cubicBezTo>
                    <a:pt x="183485" y="2811"/>
                    <a:pt x="190578" y="1759"/>
                    <a:pt x="197723" y="1056"/>
                  </a:cubicBezTo>
                  <a:cubicBezTo>
                    <a:pt x="204868" y="352"/>
                    <a:pt x="212030" y="0"/>
                    <a:pt x="219209" y="0"/>
                  </a:cubicBezTo>
                  <a:cubicBezTo>
                    <a:pt x="226389" y="0"/>
                    <a:pt x="233551" y="352"/>
                    <a:pt x="240696" y="1056"/>
                  </a:cubicBezTo>
                  <a:cubicBezTo>
                    <a:pt x="247841" y="1759"/>
                    <a:pt x="254934" y="2811"/>
                    <a:pt x="261975" y="4212"/>
                  </a:cubicBezTo>
                  <a:cubicBezTo>
                    <a:pt x="269017" y="5612"/>
                    <a:pt x="275972" y="7355"/>
                    <a:pt x="282843" y="9439"/>
                  </a:cubicBezTo>
                  <a:cubicBezTo>
                    <a:pt x="289713" y="11523"/>
                    <a:pt x="296464" y="13939"/>
                    <a:pt x="303097" y="16686"/>
                  </a:cubicBezTo>
                  <a:cubicBezTo>
                    <a:pt x="309730" y="19433"/>
                    <a:pt x="316212" y="22499"/>
                    <a:pt x="322544" y="25884"/>
                  </a:cubicBezTo>
                  <a:cubicBezTo>
                    <a:pt x="328876" y="29268"/>
                    <a:pt x="335026" y="32955"/>
                    <a:pt x="340995" y="36943"/>
                  </a:cubicBezTo>
                  <a:cubicBezTo>
                    <a:pt x="346965" y="40932"/>
                    <a:pt x="352725" y="45203"/>
                    <a:pt x="358274" y="49758"/>
                  </a:cubicBezTo>
                  <a:cubicBezTo>
                    <a:pt x="363824" y="54313"/>
                    <a:pt x="369137" y="59128"/>
                    <a:pt x="374214" y="64205"/>
                  </a:cubicBezTo>
                  <a:cubicBezTo>
                    <a:pt x="379290" y="69281"/>
                    <a:pt x="384106" y="74595"/>
                    <a:pt x="388661" y="80144"/>
                  </a:cubicBezTo>
                  <a:cubicBezTo>
                    <a:pt x="393215" y="85694"/>
                    <a:pt x="397487" y="91453"/>
                    <a:pt x="401475" y="97423"/>
                  </a:cubicBezTo>
                  <a:cubicBezTo>
                    <a:pt x="405464" y="103393"/>
                    <a:pt x="409150" y="109543"/>
                    <a:pt x="412535" y="115875"/>
                  </a:cubicBezTo>
                  <a:cubicBezTo>
                    <a:pt x="415919" y="122206"/>
                    <a:pt x="418985" y="128689"/>
                    <a:pt x="421732" y="135321"/>
                  </a:cubicBezTo>
                  <a:cubicBezTo>
                    <a:pt x="424480" y="141954"/>
                    <a:pt x="426896" y="148706"/>
                    <a:pt x="428980" y="155576"/>
                  </a:cubicBezTo>
                  <a:cubicBezTo>
                    <a:pt x="431064" y="162447"/>
                    <a:pt x="432806" y="169402"/>
                    <a:pt x="434207" y="176444"/>
                  </a:cubicBezTo>
                  <a:cubicBezTo>
                    <a:pt x="435607" y="183485"/>
                    <a:pt x="436660" y="190578"/>
                    <a:pt x="437363" y="197723"/>
                  </a:cubicBezTo>
                  <a:cubicBezTo>
                    <a:pt x="438067" y="204868"/>
                    <a:pt x="438419" y="212030"/>
                    <a:pt x="438419" y="21920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1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416545" y="765622"/>
              <a:ext cx="42305" cy="139809"/>
            </a:xfrm>
            <a:custGeom>
              <a:rect b="b" l="l" r="r" t="t"/>
              <a:pathLst>
                <a:path extrusionOk="0" h="139809" w="42305">
                  <a:moveTo>
                    <a:pt x="0" y="0"/>
                  </a:moveTo>
                  <a:lnTo>
                    <a:pt x="42305" y="0"/>
                  </a:lnTo>
                  <a:lnTo>
                    <a:pt x="42305" y="139809"/>
                  </a:lnTo>
                  <a:lnTo>
                    <a:pt x="42105" y="139809"/>
                  </a:lnTo>
                  <a:lnTo>
                    <a:pt x="0" y="139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485740" y="761236"/>
              <a:ext cx="131718" cy="144195"/>
            </a:xfrm>
            <a:custGeom>
              <a:rect b="b" l="l" r="r" t="t"/>
              <a:pathLst>
                <a:path extrusionOk="0" h="144195" w="131718">
                  <a:moveTo>
                    <a:pt x="81807" y="292"/>
                  </a:moveTo>
                  <a:cubicBezTo>
                    <a:pt x="110766" y="292"/>
                    <a:pt x="131518" y="18374"/>
                    <a:pt x="131518" y="55833"/>
                  </a:cubicBezTo>
                  <a:lnTo>
                    <a:pt x="131718" y="144195"/>
                  </a:lnTo>
                  <a:lnTo>
                    <a:pt x="89414" y="144195"/>
                  </a:lnTo>
                  <a:lnTo>
                    <a:pt x="89414" y="70776"/>
                  </a:lnTo>
                  <a:cubicBezTo>
                    <a:pt x="89414" y="50648"/>
                    <a:pt x="81940" y="39389"/>
                    <a:pt x="66393" y="39389"/>
                  </a:cubicBezTo>
                  <a:cubicBezTo>
                    <a:pt x="49444" y="39389"/>
                    <a:pt x="40636" y="51057"/>
                    <a:pt x="40636" y="70776"/>
                  </a:cubicBezTo>
                  <a:lnTo>
                    <a:pt x="40636" y="144195"/>
                  </a:lnTo>
                  <a:lnTo>
                    <a:pt x="0" y="144195"/>
                  </a:lnTo>
                  <a:lnTo>
                    <a:pt x="0" y="4386"/>
                  </a:lnTo>
                  <a:lnTo>
                    <a:pt x="40570" y="4386"/>
                  </a:lnTo>
                  <a:lnTo>
                    <a:pt x="40570" y="23218"/>
                  </a:lnTo>
                  <a:cubicBezTo>
                    <a:pt x="49425" y="8702"/>
                    <a:pt x="65078" y="0"/>
                    <a:pt x="81807" y="2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409885" y="695273"/>
              <a:ext cx="52472" cy="52146"/>
            </a:xfrm>
            <a:custGeom>
              <a:rect b="b" l="l" r="r" t="t"/>
              <a:pathLst>
                <a:path extrusionOk="0" h="52146" w="52472">
                  <a:moveTo>
                    <a:pt x="22217" y="991"/>
                  </a:moveTo>
                  <a:cubicBezTo>
                    <a:pt x="27014" y="0"/>
                    <a:pt x="32092" y="434"/>
                    <a:pt x="36817" y="2424"/>
                  </a:cubicBezTo>
                  <a:cubicBezTo>
                    <a:pt x="46267" y="6404"/>
                    <a:pt x="52434" y="15821"/>
                    <a:pt x="52434" y="26271"/>
                  </a:cubicBezTo>
                  <a:cubicBezTo>
                    <a:pt x="52472" y="40451"/>
                    <a:pt x="41279" y="51988"/>
                    <a:pt x="27412" y="52063"/>
                  </a:cubicBezTo>
                  <a:cubicBezTo>
                    <a:pt x="17193" y="52146"/>
                    <a:pt x="7934" y="45915"/>
                    <a:pt x="3967" y="36284"/>
                  </a:cubicBezTo>
                  <a:cubicBezTo>
                    <a:pt x="0" y="26653"/>
                    <a:pt x="2108" y="15526"/>
                    <a:pt x="9306" y="8107"/>
                  </a:cubicBezTo>
                  <a:cubicBezTo>
                    <a:pt x="12905" y="4398"/>
                    <a:pt x="17420" y="1982"/>
                    <a:pt x="22217" y="9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876838" y="581382"/>
              <a:ext cx="438419" cy="438419"/>
            </a:xfrm>
            <a:custGeom>
              <a:rect b="b" l="l" r="r" t="t"/>
              <a:pathLst>
                <a:path extrusionOk="0" h="438419" w="438419">
                  <a:moveTo>
                    <a:pt x="219209" y="0"/>
                  </a:moveTo>
                  <a:cubicBezTo>
                    <a:pt x="226389" y="0"/>
                    <a:pt x="233551" y="352"/>
                    <a:pt x="240696" y="1056"/>
                  </a:cubicBezTo>
                  <a:cubicBezTo>
                    <a:pt x="247841" y="1759"/>
                    <a:pt x="254933" y="2811"/>
                    <a:pt x="261975" y="4212"/>
                  </a:cubicBezTo>
                  <a:cubicBezTo>
                    <a:pt x="269016" y="5612"/>
                    <a:pt x="275972" y="7355"/>
                    <a:pt x="282842" y="9439"/>
                  </a:cubicBezTo>
                  <a:cubicBezTo>
                    <a:pt x="289713" y="11523"/>
                    <a:pt x="296464" y="13939"/>
                    <a:pt x="303097" y="16686"/>
                  </a:cubicBezTo>
                  <a:cubicBezTo>
                    <a:pt x="309730" y="19433"/>
                    <a:pt x="316212" y="22499"/>
                    <a:pt x="322544" y="25884"/>
                  </a:cubicBezTo>
                  <a:cubicBezTo>
                    <a:pt x="328875" y="29268"/>
                    <a:pt x="335026" y="32955"/>
                    <a:pt x="340995" y="36943"/>
                  </a:cubicBezTo>
                  <a:cubicBezTo>
                    <a:pt x="346965" y="40932"/>
                    <a:pt x="352725" y="45203"/>
                    <a:pt x="358274" y="49758"/>
                  </a:cubicBezTo>
                  <a:cubicBezTo>
                    <a:pt x="363824" y="54313"/>
                    <a:pt x="369137" y="59128"/>
                    <a:pt x="374214" y="64205"/>
                  </a:cubicBezTo>
                  <a:cubicBezTo>
                    <a:pt x="379290" y="69281"/>
                    <a:pt x="384106" y="74595"/>
                    <a:pt x="388661" y="80144"/>
                  </a:cubicBezTo>
                  <a:cubicBezTo>
                    <a:pt x="393215" y="85694"/>
                    <a:pt x="397486" y="91453"/>
                    <a:pt x="401475" y="97423"/>
                  </a:cubicBezTo>
                  <a:cubicBezTo>
                    <a:pt x="405464" y="103393"/>
                    <a:pt x="409150" y="109543"/>
                    <a:pt x="412535" y="115875"/>
                  </a:cubicBezTo>
                  <a:cubicBezTo>
                    <a:pt x="415919" y="122206"/>
                    <a:pt x="418985" y="128689"/>
                    <a:pt x="421732" y="135321"/>
                  </a:cubicBezTo>
                  <a:cubicBezTo>
                    <a:pt x="424480" y="141954"/>
                    <a:pt x="426895" y="148706"/>
                    <a:pt x="428980" y="155576"/>
                  </a:cubicBezTo>
                  <a:cubicBezTo>
                    <a:pt x="431064" y="162447"/>
                    <a:pt x="432806" y="169402"/>
                    <a:pt x="434207" y="176444"/>
                  </a:cubicBezTo>
                  <a:cubicBezTo>
                    <a:pt x="435607" y="183485"/>
                    <a:pt x="436660" y="190578"/>
                    <a:pt x="437363" y="197723"/>
                  </a:cubicBezTo>
                  <a:cubicBezTo>
                    <a:pt x="438067" y="204868"/>
                    <a:pt x="438419" y="212030"/>
                    <a:pt x="438419" y="219209"/>
                  </a:cubicBezTo>
                  <a:cubicBezTo>
                    <a:pt x="438419" y="226389"/>
                    <a:pt x="438067" y="233550"/>
                    <a:pt x="437363" y="240695"/>
                  </a:cubicBezTo>
                  <a:cubicBezTo>
                    <a:pt x="436660" y="247840"/>
                    <a:pt x="435607" y="254933"/>
                    <a:pt x="434207" y="261974"/>
                  </a:cubicBezTo>
                  <a:cubicBezTo>
                    <a:pt x="432806" y="269016"/>
                    <a:pt x="431064" y="275972"/>
                    <a:pt x="428980" y="282842"/>
                  </a:cubicBezTo>
                  <a:cubicBezTo>
                    <a:pt x="426895" y="289712"/>
                    <a:pt x="424480" y="296464"/>
                    <a:pt x="421732" y="303097"/>
                  </a:cubicBezTo>
                  <a:cubicBezTo>
                    <a:pt x="418985" y="309730"/>
                    <a:pt x="415919" y="316212"/>
                    <a:pt x="412535" y="322544"/>
                  </a:cubicBezTo>
                  <a:cubicBezTo>
                    <a:pt x="409150" y="328875"/>
                    <a:pt x="405464" y="335026"/>
                    <a:pt x="401475" y="340995"/>
                  </a:cubicBezTo>
                  <a:cubicBezTo>
                    <a:pt x="397486" y="346965"/>
                    <a:pt x="393215" y="352724"/>
                    <a:pt x="388660" y="358274"/>
                  </a:cubicBezTo>
                  <a:cubicBezTo>
                    <a:pt x="384106" y="363824"/>
                    <a:pt x="379290" y="369137"/>
                    <a:pt x="374214" y="374214"/>
                  </a:cubicBezTo>
                  <a:cubicBezTo>
                    <a:pt x="369137" y="379290"/>
                    <a:pt x="363824" y="384106"/>
                    <a:pt x="358274" y="388660"/>
                  </a:cubicBezTo>
                  <a:cubicBezTo>
                    <a:pt x="352725" y="393215"/>
                    <a:pt x="346965" y="397486"/>
                    <a:pt x="340995" y="401475"/>
                  </a:cubicBezTo>
                  <a:cubicBezTo>
                    <a:pt x="335026" y="405464"/>
                    <a:pt x="328875" y="409150"/>
                    <a:pt x="322544" y="412535"/>
                  </a:cubicBezTo>
                  <a:cubicBezTo>
                    <a:pt x="316212" y="415918"/>
                    <a:pt x="309730" y="418985"/>
                    <a:pt x="303097" y="421732"/>
                  </a:cubicBezTo>
                  <a:cubicBezTo>
                    <a:pt x="296464" y="424480"/>
                    <a:pt x="289713" y="426896"/>
                    <a:pt x="282842" y="428980"/>
                  </a:cubicBezTo>
                  <a:cubicBezTo>
                    <a:pt x="275972" y="431064"/>
                    <a:pt x="269016" y="432806"/>
                    <a:pt x="261975" y="434206"/>
                  </a:cubicBezTo>
                  <a:cubicBezTo>
                    <a:pt x="254933" y="435607"/>
                    <a:pt x="247841" y="436659"/>
                    <a:pt x="240696" y="437363"/>
                  </a:cubicBezTo>
                  <a:cubicBezTo>
                    <a:pt x="233551" y="438067"/>
                    <a:pt x="226389" y="438419"/>
                    <a:pt x="219209" y="438419"/>
                  </a:cubicBezTo>
                  <a:cubicBezTo>
                    <a:pt x="212030" y="438419"/>
                    <a:pt x="204868" y="438067"/>
                    <a:pt x="197723" y="437363"/>
                  </a:cubicBezTo>
                  <a:cubicBezTo>
                    <a:pt x="190578" y="436659"/>
                    <a:pt x="183485" y="435607"/>
                    <a:pt x="176444" y="434206"/>
                  </a:cubicBezTo>
                  <a:cubicBezTo>
                    <a:pt x="169402" y="432806"/>
                    <a:pt x="162446" y="431064"/>
                    <a:pt x="155576" y="428980"/>
                  </a:cubicBezTo>
                  <a:cubicBezTo>
                    <a:pt x="148706" y="426896"/>
                    <a:pt x="141954" y="424480"/>
                    <a:pt x="135321" y="421732"/>
                  </a:cubicBezTo>
                  <a:cubicBezTo>
                    <a:pt x="128688" y="418985"/>
                    <a:pt x="122206" y="415918"/>
                    <a:pt x="115875" y="412535"/>
                  </a:cubicBezTo>
                  <a:cubicBezTo>
                    <a:pt x="109543" y="409150"/>
                    <a:pt x="103393" y="405464"/>
                    <a:pt x="97423" y="401475"/>
                  </a:cubicBezTo>
                  <a:cubicBezTo>
                    <a:pt x="91454" y="397486"/>
                    <a:pt x="85694" y="393215"/>
                    <a:pt x="80144" y="388660"/>
                  </a:cubicBezTo>
                  <a:cubicBezTo>
                    <a:pt x="74595" y="384106"/>
                    <a:pt x="69282" y="379290"/>
                    <a:pt x="64205" y="374214"/>
                  </a:cubicBezTo>
                  <a:cubicBezTo>
                    <a:pt x="59128" y="369137"/>
                    <a:pt x="54313" y="363824"/>
                    <a:pt x="49758" y="358274"/>
                  </a:cubicBezTo>
                  <a:cubicBezTo>
                    <a:pt x="45204" y="352724"/>
                    <a:pt x="40932" y="346965"/>
                    <a:pt x="36943" y="340995"/>
                  </a:cubicBezTo>
                  <a:cubicBezTo>
                    <a:pt x="32955" y="335026"/>
                    <a:pt x="29268" y="328875"/>
                    <a:pt x="25884" y="322544"/>
                  </a:cubicBezTo>
                  <a:cubicBezTo>
                    <a:pt x="22500" y="316212"/>
                    <a:pt x="19434" y="309730"/>
                    <a:pt x="16686" y="303097"/>
                  </a:cubicBezTo>
                  <a:cubicBezTo>
                    <a:pt x="13939" y="296464"/>
                    <a:pt x="11523" y="289713"/>
                    <a:pt x="9439" y="282842"/>
                  </a:cubicBezTo>
                  <a:cubicBezTo>
                    <a:pt x="7355" y="275972"/>
                    <a:pt x="5613" y="269016"/>
                    <a:pt x="4212" y="261974"/>
                  </a:cubicBezTo>
                  <a:cubicBezTo>
                    <a:pt x="2811" y="254933"/>
                    <a:pt x="1759" y="247840"/>
                    <a:pt x="1056" y="240695"/>
                  </a:cubicBezTo>
                  <a:cubicBezTo>
                    <a:pt x="352" y="233550"/>
                    <a:pt x="0" y="226389"/>
                    <a:pt x="0" y="219209"/>
                  </a:cubicBezTo>
                  <a:cubicBezTo>
                    <a:pt x="0" y="212030"/>
                    <a:pt x="352" y="204868"/>
                    <a:pt x="1056" y="197723"/>
                  </a:cubicBezTo>
                  <a:cubicBezTo>
                    <a:pt x="1759" y="190578"/>
                    <a:pt x="2811" y="183485"/>
                    <a:pt x="4212" y="176444"/>
                  </a:cubicBezTo>
                  <a:cubicBezTo>
                    <a:pt x="5613" y="169402"/>
                    <a:pt x="7355" y="162447"/>
                    <a:pt x="9439" y="155576"/>
                  </a:cubicBezTo>
                  <a:cubicBezTo>
                    <a:pt x="11523" y="148706"/>
                    <a:pt x="13939" y="141954"/>
                    <a:pt x="16686" y="135321"/>
                  </a:cubicBezTo>
                  <a:cubicBezTo>
                    <a:pt x="19434" y="128689"/>
                    <a:pt x="22500" y="122206"/>
                    <a:pt x="25884" y="115875"/>
                  </a:cubicBezTo>
                  <a:cubicBezTo>
                    <a:pt x="29268" y="109543"/>
                    <a:pt x="32955" y="103393"/>
                    <a:pt x="36943" y="97423"/>
                  </a:cubicBezTo>
                  <a:cubicBezTo>
                    <a:pt x="40932" y="91454"/>
                    <a:pt x="45204" y="85694"/>
                    <a:pt x="49758" y="80144"/>
                  </a:cubicBezTo>
                  <a:cubicBezTo>
                    <a:pt x="54313" y="74595"/>
                    <a:pt x="59128" y="69281"/>
                    <a:pt x="64205" y="64205"/>
                  </a:cubicBezTo>
                  <a:cubicBezTo>
                    <a:pt x="69282" y="59128"/>
                    <a:pt x="74595" y="54313"/>
                    <a:pt x="80145" y="49758"/>
                  </a:cubicBezTo>
                  <a:cubicBezTo>
                    <a:pt x="85694" y="45203"/>
                    <a:pt x="91454" y="40932"/>
                    <a:pt x="97423" y="36943"/>
                  </a:cubicBezTo>
                  <a:cubicBezTo>
                    <a:pt x="103393" y="32955"/>
                    <a:pt x="109543" y="29268"/>
                    <a:pt x="115875" y="25884"/>
                  </a:cubicBezTo>
                  <a:cubicBezTo>
                    <a:pt x="122206" y="22499"/>
                    <a:pt x="128688" y="19433"/>
                    <a:pt x="135321" y="16686"/>
                  </a:cubicBezTo>
                  <a:cubicBezTo>
                    <a:pt x="141954" y="13939"/>
                    <a:pt x="148706" y="11523"/>
                    <a:pt x="155576" y="9439"/>
                  </a:cubicBezTo>
                  <a:cubicBezTo>
                    <a:pt x="162446" y="7355"/>
                    <a:pt x="169402" y="5612"/>
                    <a:pt x="176444" y="4212"/>
                  </a:cubicBezTo>
                  <a:cubicBezTo>
                    <a:pt x="183485" y="2811"/>
                    <a:pt x="190578" y="1759"/>
                    <a:pt x="197723" y="1056"/>
                  </a:cubicBezTo>
                  <a:cubicBezTo>
                    <a:pt x="204868" y="352"/>
                    <a:pt x="212030" y="0"/>
                    <a:pt x="219209" y="0"/>
                  </a:cubicBezTo>
                  <a:close/>
                </a:path>
              </a:pathLst>
            </a:custGeom>
            <a:solidFill>
              <a:srgbClr val="F254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1014847" y="695752"/>
              <a:ext cx="162401" cy="209788"/>
            </a:xfrm>
            <a:custGeom>
              <a:rect b="b" l="l" r="r" t="t"/>
              <a:pathLst>
                <a:path extrusionOk="0" h="209788" w="162401">
                  <a:moveTo>
                    <a:pt x="86117" y="0"/>
                  </a:moveTo>
                  <a:cubicBezTo>
                    <a:pt x="132147" y="0"/>
                    <a:pt x="162401" y="33259"/>
                    <a:pt x="162401" y="69044"/>
                  </a:cubicBezTo>
                  <a:cubicBezTo>
                    <a:pt x="162401" y="116030"/>
                    <a:pt x="136108" y="151337"/>
                    <a:pt x="97386" y="151337"/>
                  </a:cubicBezTo>
                  <a:cubicBezTo>
                    <a:pt x="85660" y="151649"/>
                    <a:pt x="74577" y="145992"/>
                    <a:pt x="67951" y="136313"/>
                  </a:cubicBezTo>
                  <a:cubicBezTo>
                    <a:pt x="67951" y="136313"/>
                    <a:pt x="61122" y="164040"/>
                    <a:pt x="59483" y="169435"/>
                  </a:cubicBezTo>
                  <a:cubicBezTo>
                    <a:pt x="54618" y="183800"/>
                    <a:pt x="47242" y="197189"/>
                    <a:pt x="37698" y="208976"/>
                  </a:cubicBezTo>
                  <a:cubicBezTo>
                    <a:pt x="37334" y="209525"/>
                    <a:pt x="36666" y="209788"/>
                    <a:pt x="36025" y="209636"/>
                  </a:cubicBezTo>
                  <a:cubicBezTo>
                    <a:pt x="35385" y="209483"/>
                    <a:pt x="34907" y="208947"/>
                    <a:pt x="34829" y="208293"/>
                  </a:cubicBezTo>
                  <a:cubicBezTo>
                    <a:pt x="32375" y="193080"/>
                    <a:pt x="32537" y="177560"/>
                    <a:pt x="35308" y="162401"/>
                  </a:cubicBezTo>
                  <a:lnTo>
                    <a:pt x="50810" y="96703"/>
                  </a:lnTo>
                  <a:cubicBezTo>
                    <a:pt x="48200" y="90694"/>
                    <a:pt x="46896" y="84200"/>
                    <a:pt x="46986" y="77649"/>
                  </a:cubicBezTo>
                  <a:cubicBezTo>
                    <a:pt x="46986" y="59756"/>
                    <a:pt x="57366" y="46439"/>
                    <a:pt x="70205" y="46439"/>
                  </a:cubicBezTo>
                  <a:cubicBezTo>
                    <a:pt x="74870" y="46364"/>
                    <a:pt x="79338" y="48314"/>
                    <a:pt x="82455" y="51785"/>
                  </a:cubicBezTo>
                  <a:cubicBezTo>
                    <a:pt x="85572" y="55256"/>
                    <a:pt x="87033" y="59907"/>
                    <a:pt x="86459" y="64537"/>
                  </a:cubicBezTo>
                  <a:cubicBezTo>
                    <a:pt x="86459" y="75532"/>
                    <a:pt x="79630" y="91854"/>
                    <a:pt x="75805" y="107288"/>
                  </a:cubicBezTo>
                  <a:cubicBezTo>
                    <a:pt x="74346" y="113022"/>
                    <a:pt x="75695" y="119108"/>
                    <a:pt x="79440" y="123688"/>
                  </a:cubicBezTo>
                  <a:cubicBezTo>
                    <a:pt x="83185" y="128268"/>
                    <a:pt x="88881" y="130799"/>
                    <a:pt x="94791" y="130508"/>
                  </a:cubicBezTo>
                  <a:cubicBezTo>
                    <a:pt x="117601" y="130508"/>
                    <a:pt x="132967" y="101210"/>
                    <a:pt x="132967" y="66449"/>
                  </a:cubicBezTo>
                  <a:cubicBezTo>
                    <a:pt x="132967" y="40020"/>
                    <a:pt x="115210" y="20283"/>
                    <a:pt x="82839" y="20283"/>
                  </a:cubicBezTo>
                  <a:cubicBezTo>
                    <a:pt x="67204" y="19664"/>
                    <a:pt x="51999" y="25490"/>
                    <a:pt x="40780" y="36399"/>
                  </a:cubicBezTo>
                  <a:cubicBezTo>
                    <a:pt x="29562" y="47308"/>
                    <a:pt x="23312" y="62343"/>
                    <a:pt x="23493" y="77991"/>
                  </a:cubicBezTo>
                  <a:cubicBezTo>
                    <a:pt x="23122" y="86575"/>
                    <a:pt x="25944" y="94993"/>
                    <a:pt x="31415" y="101620"/>
                  </a:cubicBezTo>
                  <a:cubicBezTo>
                    <a:pt x="33457" y="103252"/>
                    <a:pt x="34156" y="106048"/>
                    <a:pt x="33122" y="108449"/>
                  </a:cubicBezTo>
                  <a:cubicBezTo>
                    <a:pt x="32508" y="110703"/>
                    <a:pt x="31210" y="116030"/>
                    <a:pt x="30664" y="118147"/>
                  </a:cubicBezTo>
                  <a:cubicBezTo>
                    <a:pt x="30440" y="119455"/>
                    <a:pt x="29607" y="120579"/>
                    <a:pt x="28420" y="121172"/>
                  </a:cubicBezTo>
                  <a:cubicBezTo>
                    <a:pt x="27233" y="121766"/>
                    <a:pt x="25834" y="121758"/>
                    <a:pt x="24654" y="121152"/>
                  </a:cubicBezTo>
                  <a:cubicBezTo>
                    <a:pt x="7854" y="114322"/>
                    <a:pt x="0" y="95815"/>
                    <a:pt x="0" y="75122"/>
                  </a:cubicBezTo>
                  <a:cubicBezTo>
                    <a:pt x="0" y="40976"/>
                    <a:pt x="28888" y="0"/>
                    <a:pt x="86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2022-02-22T21:51:55Z</dcterms:created>
  <dc:creator>Enrique Mendoza</dc:creator>
</cp:coreProperties>
</file>