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6" r:id="rId3"/>
    <p:sldId id="259" r:id="rId4"/>
    <p:sldId id="270" r:id="rId5"/>
    <p:sldId id="271" r:id="rId6"/>
    <p:sldId id="265" r:id="rId7"/>
    <p:sldId id="266" r:id="rId8"/>
    <p:sldId id="272" r:id="rId9"/>
    <p:sldId id="269" r:id="rId10"/>
    <p:sldId id="268" r:id="rId11"/>
    <p:sldId id="264" r:id="rId12"/>
    <p:sldId id="274" r:id="rId13"/>
    <p:sldId id="273" r:id="rId14"/>
    <p:sldId id="276" r:id="rId15"/>
    <p:sldId id="275" r:id="rId16"/>
    <p:sldId id="282" r:id="rId17"/>
    <p:sldId id="279" r:id="rId18"/>
    <p:sldId id="280" r:id="rId19"/>
    <p:sldId id="283" r:id="rId20"/>
    <p:sldId id="284" r:id="rId21"/>
    <p:sldId id="281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050"/>
    <a:srgbClr val="46DA6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 descr="Image result for cloud opening | The simpsons, Character drawing, Flower  boy (album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0" y="1428736"/>
            <a:ext cx="9144000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>The</a:t>
            </a:r>
            <a:r>
              <a:rPr kumimoji="0" lang="es-E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/>
            </a:r>
            <a:br>
              <a:rPr kumimoji="0" lang="es-E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</a:br>
            <a:r>
              <a:rPr kumimoji="0" lang="es-E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>Simpsons</a:t>
            </a:r>
            <a:r>
              <a:rPr kumimoji="0" lang="es-E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/>
            </a:r>
            <a:br>
              <a:rPr kumimoji="0" lang="es-E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</a:br>
            <a:r>
              <a:rPr kumimoji="0" lang="es-E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>Classifier</a:t>
            </a:r>
            <a:endParaRPr kumimoji="0" lang="es-ES" sz="8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Simpsonfont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 de flecha"/>
          <p:cNvCxnSpPr/>
          <p:nvPr/>
        </p:nvCxnSpPr>
        <p:spPr>
          <a:xfrm>
            <a:off x="2357422" y="4286256"/>
            <a:ext cx="540965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2357422" y="5572140"/>
            <a:ext cx="540965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1714480" y="4929198"/>
            <a:ext cx="1285884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rot="10800000">
            <a:off x="1928794" y="4929198"/>
            <a:ext cx="42862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185735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24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928670"/>
            <a:ext cx="1214446" cy="1890228"/>
          </a:xfrm>
          <a:prstGeom prst="rect">
            <a:avLst/>
          </a:prstGeom>
        </p:spPr>
      </p:pic>
      <p:pic>
        <p:nvPicPr>
          <p:cNvPr id="26" name="25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714488"/>
            <a:ext cx="1571636" cy="821537"/>
          </a:xfrm>
          <a:prstGeom prst="rect">
            <a:avLst/>
          </a:prstGeom>
        </p:spPr>
      </p:pic>
      <p:cxnSp>
        <p:nvCxnSpPr>
          <p:cNvPr id="27" name="26 Conector recto de flecha"/>
          <p:cNvCxnSpPr/>
          <p:nvPr/>
        </p:nvCxnSpPr>
        <p:spPr>
          <a:xfrm flipV="1">
            <a:off x="4429124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27 Imagen" descr="pipa-removebg-preview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285860"/>
            <a:ext cx="857256" cy="1175115"/>
          </a:xfrm>
          <a:prstGeom prst="rect">
            <a:avLst/>
          </a:prstGeom>
        </p:spPr>
      </p:pic>
      <p:cxnSp>
        <p:nvCxnSpPr>
          <p:cNvPr id="29" name="28 Conector recto de flecha"/>
          <p:cNvCxnSpPr/>
          <p:nvPr/>
        </p:nvCxnSpPr>
        <p:spPr>
          <a:xfrm flipV="1">
            <a:off x="614363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29 Imagen" descr="pipa-removebg-preview (1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2" y="1285860"/>
            <a:ext cx="1500198" cy="1490822"/>
          </a:xfrm>
          <a:prstGeom prst="rect">
            <a:avLst/>
          </a:prstGeom>
        </p:spPr>
      </p:pic>
      <p:pic>
        <p:nvPicPr>
          <p:cNvPr id="31" name="30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857628"/>
            <a:ext cx="1214446" cy="1890228"/>
          </a:xfrm>
          <a:prstGeom prst="rect">
            <a:avLst/>
          </a:prstGeom>
        </p:spPr>
      </p:pic>
      <p:pic>
        <p:nvPicPr>
          <p:cNvPr id="32" name="31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5286388"/>
            <a:ext cx="1571636" cy="821537"/>
          </a:xfrm>
          <a:prstGeom prst="rect">
            <a:avLst/>
          </a:prstGeom>
        </p:spPr>
      </p:pic>
      <p:pic>
        <p:nvPicPr>
          <p:cNvPr id="33" name="32 Imagen" descr="pipa-removebg-preview (1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02" y="3714752"/>
            <a:ext cx="1080971" cy="1071570"/>
          </a:xfrm>
          <a:prstGeom prst="rect">
            <a:avLst/>
          </a:prstGeom>
        </p:spPr>
      </p:pic>
      <p:cxnSp>
        <p:nvCxnSpPr>
          <p:cNvPr id="34" name="33 Conector recto de flecha"/>
          <p:cNvCxnSpPr/>
          <p:nvPr/>
        </p:nvCxnSpPr>
        <p:spPr>
          <a:xfrm flipV="1">
            <a:off x="4500562" y="4929198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4 Imagen" descr="pipa-removebg-preview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4214818"/>
            <a:ext cx="857256" cy="1175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 de flecha"/>
          <p:cNvCxnSpPr/>
          <p:nvPr/>
        </p:nvCxnSpPr>
        <p:spPr>
          <a:xfrm>
            <a:off x="2357422" y="4286256"/>
            <a:ext cx="540965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2357422" y="5572140"/>
            <a:ext cx="540965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rot="5400000">
            <a:off x="1714480" y="4929198"/>
            <a:ext cx="1285884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10800000">
            <a:off x="1928794" y="4929198"/>
            <a:ext cx="42862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185735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32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928670"/>
            <a:ext cx="1214446" cy="1890228"/>
          </a:xfrm>
          <a:prstGeom prst="rect">
            <a:avLst/>
          </a:prstGeom>
        </p:spPr>
      </p:pic>
      <p:pic>
        <p:nvPicPr>
          <p:cNvPr id="34" name="33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714488"/>
            <a:ext cx="1571636" cy="821537"/>
          </a:xfrm>
          <a:prstGeom prst="rect">
            <a:avLst/>
          </a:prstGeom>
        </p:spPr>
      </p:pic>
      <p:cxnSp>
        <p:nvCxnSpPr>
          <p:cNvPr id="35" name="34 Conector recto de flecha"/>
          <p:cNvCxnSpPr/>
          <p:nvPr/>
        </p:nvCxnSpPr>
        <p:spPr>
          <a:xfrm flipV="1">
            <a:off x="4429124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35 Imagen" descr="pipa-removebg-preview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285860"/>
            <a:ext cx="857256" cy="1175115"/>
          </a:xfrm>
          <a:prstGeom prst="rect">
            <a:avLst/>
          </a:prstGeom>
        </p:spPr>
      </p:pic>
      <p:cxnSp>
        <p:nvCxnSpPr>
          <p:cNvPr id="37" name="36 Conector recto de flecha"/>
          <p:cNvCxnSpPr/>
          <p:nvPr/>
        </p:nvCxnSpPr>
        <p:spPr>
          <a:xfrm flipV="1">
            <a:off x="614363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37 Imagen" descr="pipa-removebg-preview (1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2" y="1285860"/>
            <a:ext cx="1500198" cy="1490822"/>
          </a:xfrm>
          <a:prstGeom prst="rect">
            <a:avLst/>
          </a:prstGeom>
        </p:spPr>
      </p:pic>
      <p:pic>
        <p:nvPicPr>
          <p:cNvPr id="39" name="38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857628"/>
            <a:ext cx="1214446" cy="1890228"/>
          </a:xfrm>
          <a:prstGeom prst="rect">
            <a:avLst/>
          </a:prstGeom>
        </p:spPr>
      </p:pic>
      <p:pic>
        <p:nvPicPr>
          <p:cNvPr id="40" name="39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5286388"/>
            <a:ext cx="1571636" cy="821537"/>
          </a:xfrm>
          <a:prstGeom prst="rect">
            <a:avLst/>
          </a:prstGeom>
        </p:spPr>
      </p:pic>
      <p:pic>
        <p:nvPicPr>
          <p:cNvPr id="41" name="40 Imagen" descr="pipa-removebg-preview (1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02" y="3714752"/>
            <a:ext cx="1080971" cy="1071570"/>
          </a:xfrm>
          <a:prstGeom prst="rect">
            <a:avLst/>
          </a:prstGeom>
        </p:spPr>
      </p:pic>
      <p:cxnSp>
        <p:nvCxnSpPr>
          <p:cNvPr id="42" name="41 Conector recto de flecha"/>
          <p:cNvCxnSpPr/>
          <p:nvPr/>
        </p:nvCxnSpPr>
        <p:spPr>
          <a:xfrm flipV="1">
            <a:off x="4500562" y="4929198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42 Imagen" descr="pipa-removebg-preview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4214818"/>
            <a:ext cx="857256" cy="1175115"/>
          </a:xfrm>
          <a:prstGeom prst="rect">
            <a:avLst/>
          </a:prstGeom>
        </p:spPr>
      </p:pic>
      <p:cxnSp>
        <p:nvCxnSpPr>
          <p:cNvPr id="44" name="43 Conector recto de flecha"/>
          <p:cNvCxnSpPr/>
          <p:nvPr/>
        </p:nvCxnSpPr>
        <p:spPr>
          <a:xfrm flipV="1">
            <a:off x="6286512" y="4929198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44 Imagen" descr="pipa-removebg-preview (13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206" y="4214818"/>
            <a:ext cx="124499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1928794" y="1643050"/>
            <a:ext cx="1714512" cy="27860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pic>
        <p:nvPicPr>
          <p:cNvPr id="36" name="35 Imagen" descr="pipa-removebg-preview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429000"/>
            <a:ext cx="1571636" cy="821537"/>
          </a:xfrm>
          <a:prstGeom prst="rect">
            <a:avLst/>
          </a:prstGeom>
        </p:spPr>
      </p:pic>
      <p:pic>
        <p:nvPicPr>
          <p:cNvPr id="37" name="36 Imagen" descr="pipa-removebg-preview (1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1857364"/>
            <a:ext cx="1080971" cy="1071570"/>
          </a:xfrm>
          <a:prstGeom prst="rect">
            <a:avLst/>
          </a:prstGeom>
        </p:spPr>
      </p:pic>
      <p:cxnSp>
        <p:nvCxnSpPr>
          <p:cNvPr id="38" name="37 Conector recto de flecha"/>
          <p:cNvCxnSpPr/>
          <p:nvPr/>
        </p:nvCxnSpPr>
        <p:spPr>
          <a:xfrm flipV="1">
            <a:off x="3643306" y="307181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38 Imagen" descr="pipa-removebg-preview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57430"/>
            <a:ext cx="857256" cy="1175115"/>
          </a:xfrm>
          <a:prstGeom prst="rect">
            <a:avLst/>
          </a:prstGeom>
        </p:spPr>
      </p:pic>
      <p:cxnSp>
        <p:nvCxnSpPr>
          <p:cNvPr id="40" name="39 Conector recto de flecha"/>
          <p:cNvCxnSpPr/>
          <p:nvPr/>
        </p:nvCxnSpPr>
        <p:spPr>
          <a:xfrm flipV="1">
            <a:off x="5429256" y="307181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40 Imagen" descr="pipa-removebg-preview (13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950" y="2357430"/>
            <a:ext cx="124499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D wallpaper: cartoons home houses the simpsons springfield matt groening  1920x1200 Architecture Houses HD Art | Wallpaper Fl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0"/>
            <a:ext cx="914402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D wallpaper: cartoons home houses the simpsons springfield matt groening  1920x1200 Architecture Houses HD Art | Wallpaper Fl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0"/>
            <a:ext cx="9144026" cy="6858000"/>
          </a:xfrm>
          <a:prstGeom prst="rect">
            <a:avLst/>
          </a:prstGeom>
          <a:noFill/>
        </p:spPr>
      </p:pic>
      <p:sp>
        <p:nvSpPr>
          <p:cNvPr id="3" name="2 Elipse"/>
          <p:cNvSpPr/>
          <p:nvPr/>
        </p:nvSpPr>
        <p:spPr>
          <a:xfrm rot="20963836">
            <a:off x="2168827" y="5142417"/>
            <a:ext cx="4786346" cy="1500198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1857356" y="2643182"/>
            <a:ext cx="785818" cy="928694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3571868" y="3786190"/>
            <a:ext cx="1071570" cy="1285884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4929190" y="3714752"/>
            <a:ext cx="1071570" cy="1285884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4929190" y="2928934"/>
            <a:ext cx="1000132" cy="928694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1928794" y="3500438"/>
            <a:ext cx="642942" cy="928694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3652830" y="2938458"/>
            <a:ext cx="1428760" cy="1071570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 de flecha"/>
          <p:cNvCxnSpPr/>
          <p:nvPr/>
        </p:nvCxnSpPr>
        <p:spPr>
          <a:xfrm>
            <a:off x="2500298" y="3786190"/>
            <a:ext cx="1112469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6215868" y="3071016"/>
            <a:ext cx="540965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215868" y="4356900"/>
            <a:ext cx="540965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>
            <a:off x="5572926" y="3713958"/>
            <a:ext cx="1285884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2143108" y="428604"/>
            <a:ext cx="4929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 smtClean="0">
                <a:solidFill>
                  <a:srgbClr val="92D050"/>
                </a:solidFill>
                <a:latin typeface="Simpsonfont" pitchFamily="2" charset="0"/>
              </a:rPr>
              <a:t>HIPOTESIS</a:t>
            </a:r>
            <a:endParaRPr lang="es-ES" sz="6600" dirty="0">
              <a:solidFill>
                <a:srgbClr val="92D050"/>
              </a:solidFill>
              <a:latin typeface="Simpsonfont" pitchFamily="2" charset="0"/>
            </a:endParaRPr>
          </a:p>
        </p:txBody>
      </p:sp>
      <p:pic>
        <p:nvPicPr>
          <p:cNvPr id="24" name="23 Imagen" descr="pipa-removebg-preview (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357430"/>
            <a:ext cx="2500330" cy="1644448"/>
          </a:xfrm>
          <a:prstGeom prst="rect">
            <a:avLst/>
          </a:prstGeom>
        </p:spPr>
      </p:pic>
      <p:pic>
        <p:nvPicPr>
          <p:cNvPr id="25" name="24 Imagen" descr="pipa-removebg-preview (1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643314"/>
            <a:ext cx="1428760" cy="1391650"/>
          </a:xfrm>
          <a:prstGeom prst="rect">
            <a:avLst/>
          </a:prstGeom>
        </p:spPr>
      </p:pic>
      <p:pic>
        <p:nvPicPr>
          <p:cNvPr id="26" name="25 Imagen" descr="pipa-removebg-preview (1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2428868"/>
            <a:ext cx="2510291" cy="2500330"/>
          </a:xfrm>
          <a:prstGeom prst="rect">
            <a:avLst/>
          </a:prstGeom>
        </p:spPr>
      </p:pic>
      <p:pic>
        <p:nvPicPr>
          <p:cNvPr id="27" name="26 Imagen" descr="pipa-removebg-preview (13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68" y="3786190"/>
            <a:ext cx="1244992" cy="1357322"/>
          </a:xfrm>
          <a:prstGeom prst="rect">
            <a:avLst/>
          </a:prstGeom>
        </p:spPr>
      </p:pic>
      <p:pic>
        <p:nvPicPr>
          <p:cNvPr id="28" name="27 Imagen" descr="pipa-removebg-preview (17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578" y="2428868"/>
            <a:ext cx="1821670" cy="1214446"/>
          </a:xfrm>
          <a:prstGeom prst="rect">
            <a:avLst/>
          </a:prstGeom>
        </p:spPr>
      </p:pic>
      <p:cxnSp>
        <p:nvCxnSpPr>
          <p:cNvPr id="29" name="28 Conector recto"/>
          <p:cNvCxnSpPr/>
          <p:nvPr/>
        </p:nvCxnSpPr>
        <p:spPr>
          <a:xfrm rot="10800000">
            <a:off x="5786446" y="3714752"/>
            <a:ext cx="42862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ipa-removebg-preview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2151678" cy="214314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214546" y="857232"/>
            <a:ext cx="64139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Transfer </a:t>
            </a:r>
            <a:r>
              <a:rPr lang="es-ES" sz="5400" dirty="0" err="1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learning</a:t>
            </a:r>
            <a:endParaRPr lang="es-ES" sz="5400" b="0" i="0" dirty="0">
              <a:solidFill>
                <a:srgbClr val="92D050"/>
              </a:solidFill>
              <a:latin typeface="Simpsonfont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ipa-removebg-preview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2151678" cy="214314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214546" y="857232"/>
            <a:ext cx="64139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Transfer </a:t>
            </a:r>
            <a:r>
              <a:rPr lang="es-ES" sz="5400" dirty="0" err="1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learning</a:t>
            </a:r>
            <a:endParaRPr lang="es-ES" sz="5400" b="0" i="0" dirty="0">
              <a:solidFill>
                <a:srgbClr val="92D050"/>
              </a:solidFill>
              <a:latin typeface="Simpsonfont" pitchFamily="2" charset="0"/>
              <a:cs typeface="Times New Roman" pitchFamily="18" charset="0"/>
            </a:endParaRPr>
          </a:p>
        </p:txBody>
      </p:sp>
      <p:pic>
        <p:nvPicPr>
          <p:cNvPr id="5" name="4 Imagen" descr="vgg16.png"/>
          <p:cNvPicPr>
            <a:picLocks noChangeAspect="1"/>
          </p:cNvPicPr>
          <p:nvPr/>
        </p:nvPicPr>
        <p:blipFill>
          <a:blip r:embed="rId3"/>
          <a:srcRect l="4688" t="22959" r="5312"/>
          <a:stretch>
            <a:fillRect/>
          </a:stretch>
        </p:blipFill>
        <p:spPr>
          <a:xfrm>
            <a:off x="1142976" y="3571876"/>
            <a:ext cx="6858048" cy="143827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571868" y="2857496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VGG-16</a:t>
            </a:r>
            <a:endParaRPr lang="es-ES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rot="16200000">
            <a:off x="-59893" y="3988927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endParaRPr lang="es-E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 rot="16200000">
            <a:off x="7512535" y="4060365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s-E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vgg16.png"/>
          <p:cNvPicPr>
            <a:picLocks noChangeAspect="1"/>
          </p:cNvPicPr>
          <p:nvPr/>
        </p:nvPicPr>
        <p:blipFill>
          <a:blip r:embed="rId2"/>
          <a:srcRect l="4688" t="22959" r="5312"/>
          <a:stretch>
            <a:fillRect/>
          </a:stretch>
        </p:blipFill>
        <p:spPr>
          <a:xfrm>
            <a:off x="1142976" y="3571876"/>
            <a:ext cx="6858048" cy="1438272"/>
          </a:xfrm>
          <a:prstGeom prst="rect">
            <a:avLst/>
          </a:prstGeom>
        </p:spPr>
      </p:pic>
      <p:pic>
        <p:nvPicPr>
          <p:cNvPr id="2" name="1 Imagen" descr="pipa-removebg-preview (1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290"/>
            <a:ext cx="2151678" cy="214314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214546" y="857232"/>
            <a:ext cx="64139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Transfer </a:t>
            </a:r>
            <a:r>
              <a:rPr lang="es-ES" sz="5400" dirty="0" err="1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learning</a:t>
            </a:r>
            <a:endParaRPr lang="es-ES" sz="5400" b="0" i="0" dirty="0">
              <a:solidFill>
                <a:srgbClr val="92D050"/>
              </a:solidFill>
              <a:latin typeface="Simpsonfont" pitchFamily="2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71868" y="2857496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VGG-16</a:t>
            </a:r>
            <a:endParaRPr lang="es-ES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 rot="16200000">
            <a:off x="-59893" y="3988927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endParaRPr lang="es-E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rot="16200000">
            <a:off x="7512535" y="4060365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s-E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16200000" flipH="1">
            <a:off x="6250793" y="3750471"/>
            <a:ext cx="2143140" cy="1071570"/>
          </a:xfrm>
          <a:prstGeom prst="line">
            <a:avLst/>
          </a:prstGeom>
          <a:ln w="161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rot="5400000">
            <a:off x="6215074" y="3786190"/>
            <a:ext cx="2143140" cy="1000132"/>
          </a:xfrm>
          <a:prstGeom prst="line">
            <a:avLst/>
          </a:prstGeom>
          <a:ln w="161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pipa-removebg-preview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2151678" cy="214314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2214546" y="857232"/>
            <a:ext cx="64139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Transfer </a:t>
            </a:r>
            <a:r>
              <a:rPr lang="es-ES" sz="5400" dirty="0" err="1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learning</a:t>
            </a:r>
            <a:endParaRPr lang="es-ES" sz="5400" b="0" i="0" dirty="0">
              <a:solidFill>
                <a:srgbClr val="92D050"/>
              </a:solidFill>
              <a:latin typeface="Simpsonfont" pitchFamily="2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071678"/>
            <a:ext cx="6472256" cy="41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 descr="Image result for cloud opening | The simpsons, Character drawing, Flower  boy (album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0" y="1428736"/>
            <a:ext cx="9144000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>The</a:t>
            </a:r>
            <a:r>
              <a:rPr kumimoji="0" lang="es-E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/>
            </a:r>
            <a:br>
              <a:rPr kumimoji="0" lang="es-E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</a:br>
            <a:r>
              <a:rPr kumimoji="0" lang="es-E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>Simpsons</a:t>
            </a:r>
            <a:r>
              <a:rPr kumimoji="0" lang="es-E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/>
            </a:r>
            <a:br>
              <a:rPr kumimoji="0" lang="es-E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</a:br>
            <a:r>
              <a:rPr kumimoji="0" lang="es-E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psonfont" pitchFamily="2" charset="0"/>
                <a:ea typeface="+mj-ea"/>
                <a:cs typeface="+mj-cs"/>
              </a:rPr>
              <a:t>Classifier</a:t>
            </a:r>
            <a:endParaRPr kumimoji="0" lang="es-ES" sz="8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Simpsonfont" pitchFamily="2" charset="0"/>
              <a:ea typeface="+mj-ea"/>
              <a:cs typeface="+mj-cs"/>
            </a:endParaRPr>
          </a:p>
        </p:txBody>
      </p:sp>
      <p:pic>
        <p:nvPicPr>
          <p:cNvPr id="4" name="Picture 10" descr="Álvaro: &quot;Le recomendaría el bootcamp de The Bridge a las personas que  quieran reciclarse de manera rápida y eficaz&quot;. 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31558"/>
            <a:ext cx="3958387" cy="626442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357818" y="6143644"/>
            <a:ext cx="378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rgbClr val="FFFF00"/>
                </a:solidFill>
                <a:latin typeface="Simpsonfont" pitchFamily="2" charset="0"/>
              </a:rPr>
              <a:t>By</a:t>
            </a:r>
            <a:r>
              <a:rPr lang="es-ES" sz="3200" dirty="0" smtClean="0">
                <a:solidFill>
                  <a:srgbClr val="FFFF00"/>
                </a:solidFill>
                <a:latin typeface="Simpsonfont" pitchFamily="2" charset="0"/>
              </a:rPr>
              <a:t> Javier </a:t>
            </a:r>
            <a:r>
              <a:rPr lang="es-ES" sz="3200" dirty="0" err="1" smtClean="0">
                <a:solidFill>
                  <a:srgbClr val="FFFF00"/>
                </a:solidFill>
                <a:latin typeface="Simpsonfont" pitchFamily="2" charset="0"/>
              </a:rPr>
              <a:t>olcoz</a:t>
            </a:r>
            <a:endParaRPr lang="es-ES" sz="3200" dirty="0">
              <a:solidFill>
                <a:srgbClr val="FFFF00"/>
              </a:solidFill>
              <a:latin typeface="Simpsonfo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6472256" cy="41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2 Imagen" descr="pipa-removebg-preview (1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290"/>
            <a:ext cx="2151678" cy="214314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2214546" y="857232"/>
            <a:ext cx="64139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Transfer </a:t>
            </a:r>
            <a:r>
              <a:rPr lang="es-ES" sz="5400" dirty="0" err="1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learning</a:t>
            </a:r>
            <a:endParaRPr lang="es-ES" sz="5400" b="0" i="0" dirty="0">
              <a:solidFill>
                <a:srgbClr val="92D050"/>
              </a:solidFill>
              <a:latin typeface="Simpsonfont" pitchFamily="2" charset="0"/>
              <a:cs typeface="Times New Roman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572132" y="3357562"/>
            <a:ext cx="2571768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lotly.png"/>
          <p:cNvPicPr>
            <a:picLocks noChangeAspect="1"/>
          </p:cNvPicPr>
          <p:nvPr/>
        </p:nvPicPr>
        <p:blipFill>
          <a:blip r:embed="rId2"/>
          <a:srcRect l="2354" t="2386" r="3474" b="2175"/>
          <a:stretch>
            <a:fillRect/>
          </a:stretch>
        </p:blipFill>
        <p:spPr>
          <a:xfrm>
            <a:off x="3214678" y="3071810"/>
            <a:ext cx="2857520" cy="285752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0" y="857232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dirty="0" smtClean="0">
                <a:solidFill>
                  <a:srgbClr val="92D050"/>
                </a:solidFill>
                <a:latin typeface="Simpsonfont" pitchFamily="2" charset="0"/>
                <a:cs typeface="Times New Roman" pitchFamily="18" charset="0"/>
              </a:rPr>
              <a:t>DASHBOARD</a:t>
            </a:r>
            <a:endParaRPr lang="es-ES" sz="5400" b="0" i="0" dirty="0">
              <a:solidFill>
                <a:srgbClr val="92D050"/>
              </a:solidFill>
              <a:latin typeface="Simpsonfont" pitchFamily="2" charset="0"/>
              <a:cs typeface="Times New Roman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00298" y="200024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http://127.0.0.1:8050/</a:t>
            </a:r>
            <a:endParaRPr lang="es-ES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favpng_sideshow-bob-bart-simpson-the-simpsons-tapped-out-edna-krabappel-ned-flan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1829141"/>
            <a:ext cx="3145463" cy="5028859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714348" y="2571744"/>
            <a:ext cx="4500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rgbClr val="92D050"/>
                </a:solidFill>
                <a:latin typeface="Simpsonfont" pitchFamily="2" charset="0"/>
              </a:rPr>
              <a:t>THE </a:t>
            </a:r>
          </a:p>
          <a:p>
            <a:pPr algn="ctr"/>
            <a:r>
              <a:rPr lang="es-ES" sz="5400" dirty="0" smtClean="0">
                <a:solidFill>
                  <a:srgbClr val="92D050"/>
                </a:solidFill>
                <a:latin typeface="Simpsonfont" pitchFamily="2" charset="0"/>
              </a:rPr>
              <a:t>SIDESHOW BOB </a:t>
            </a:r>
            <a:r>
              <a:rPr lang="es-ES" sz="5400" dirty="0" smtClean="0">
                <a:solidFill>
                  <a:srgbClr val="92D050"/>
                </a:solidFill>
                <a:latin typeface="Simpsonfont" pitchFamily="2" charset="0"/>
              </a:rPr>
              <a:t>REVENGE</a:t>
            </a:r>
            <a:endParaRPr lang="es-ES" sz="5400" dirty="0">
              <a:solidFill>
                <a:srgbClr val="92D050"/>
              </a:solidFill>
              <a:latin typeface="Simpsonfont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00100" y="428604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92D050"/>
                </a:solidFill>
                <a:latin typeface="Simpsonfont" pitchFamily="2" charset="0"/>
              </a:rPr>
              <a:t>TREEHOUSE OF HORROR</a:t>
            </a:r>
          </a:p>
          <a:p>
            <a:pPr algn="ctr"/>
            <a:r>
              <a:rPr lang="es-ES" sz="4800" dirty="0" smtClean="0">
                <a:solidFill>
                  <a:srgbClr val="92D050"/>
                </a:solidFill>
                <a:latin typeface="Simpsonfont" pitchFamily="2" charset="0"/>
              </a:rPr>
              <a:t>XXIX</a:t>
            </a:r>
            <a:endParaRPr lang="es-ES" sz="4800" dirty="0">
              <a:solidFill>
                <a:srgbClr val="92D050"/>
              </a:solidFill>
              <a:latin typeface="Simpsonfont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928670"/>
            <a:ext cx="1214446" cy="1890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 de flecha"/>
          <p:cNvCxnSpPr/>
          <p:nvPr/>
        </p:nvCxnSpPr>
        <p:spPr>
          <a:xfrm flipV="1">
            <a:off x="185735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5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928670"/>
            <a:ext cx="1214446" cy="1890228"/>
          </a:xfrm>
          <a:prstGeom prst="rect">
            <a:avLst/>
          </a:prstGeom>
        </p:spPr>
      </p:pic>
      <p:pic>
        <p:nvPicPr>
          <p:cNvPr id="7" name="6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714488"/>
            <a:ext cx="1571636" cy="821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 de flecha"/>
          <p:cNvCxnSpPr/>
          <p:nvPr/>
        </p:nvCxnSpPr>
        <p:spPr>
          <a:xfrm flipV="1">
            <a:off x="185735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928670"/>
            <a:ext cx="1214446" cy="1890228"/>
          </a:xfrm>
          <a:prstGeom prst="rect">
            <a:avLst/>
          </a:prstGeom>
        </p:spPr>
      </p:pic>
      <p:pic>
        <p:nvPicPr>
          <p:cNvPr id="11" name="10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714488"/>
            <a:ext cx="1571636" cy="821537"/>
          </a:xfrm>
          <a:prstGeom prst="rect">
            <a:avLst/>
          </a:prstGeom>
        </p:spPr>
      </p:pic>
      <p:cxnSp>
        <p:nvCxnSpPr>
          <p:cNvPr id="12" name="11 Conector recto de flecha"/>
          <p:cNvCxnSpPr/>
          <p:nvPr/>
        </p:nvCxnSpPr>
        <p:spPr>
          <a:xfrm flipV="1">
            <a:off x="4429124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12 Imagen" descr="pipa-removebg-preview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285860"/>
            <a:ext cx="857256" cy="1175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10 Conector recto de flecha"/>
          <p:cNvCxnSpPr/>
          <p:nvPr/>
        </p:nvCxnSpPr>
        <p:spPr>
          <a:xfrm flipV="1">
            <a:off x="185735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11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928670"/>
            <a:ext cx="1214446" cy="1890228"/>
          </a:xfrm>
          <a:prstGeom prst="rect">
            <a:avLst/>
          </a:prstGeom>
        </p:spPr>
      </p:pic>
      <p:pic>
        <p:nvPicPr>
          <p:cNvPr id="13" name="12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714488"/>
            <a:ext cx="1571636" cy="821537"/>
          </a:xfrm>
          <a:prstGeom prst="rect">
            <a:avLst/>
          </a:prstGeom>
        </p:spPr>
      </p:pic>
      <p:cxnSp>
        <p:nvCxnSpPr>
          <p:cNvPr id="14" name="13 Conector recto de flecha"/>
          <p:cNvCxnSpPr/>
          <p:nvPr/>
        </p:nvCxnSpPr>
        <p:spPr>
          <a:xfrm flipV="1">
            <a:off x="4429124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14 Imagen" descr="pipa-removebg-preview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285860"/>
            <a:ext cx="857256" cy="1175115"/>
          </a:xfrm>
          <a:prstGeom prst="rect">
            <a:avLst/>
          </a:prstGeom>
        </p:spPr>
      </p:pic>
      <p:cxnSp>
        <p:nvCxnSpPr>
          <p:cNvPr id="16" name="15 Conector recto de flecha"/>
          <p:cNvCxnSpPr/>
          <p:nvPr/>
        </p:nvCxnSpPr>
        <p:spPr>
          <a:xfrm flipV="1">
            <a:off x="614363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16 Imagen" descr="pipa-removebg-preview (1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2" y="1285860"/>
            <a:ext cx="1500198" cy="1490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>
            <a:off x="2357422" y="5572140"/>
            <a:ext cx="540965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rot="10800000">
            <a:off x="1928794" y="4929198"/>
            <a:ext cx="42862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rot="5400000" flipH="1" flipV="1">
            <a:off x="2035951" y="5250669"/>
            <a:ext cx="642942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185735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16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928670"/>
            <a:ext cx="1214446" cy="1890228"/>
          </a:xfrm>
          <a:prstGeom prst="rect">
            <a:avLst/>
          </a:prstGeom>
        </p:spPr>
      </p:pic>
      <p:pic>
        <p:nvPicPr>
          <p:cNvPr id="18" name="17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714488"/>
            <a:ext cx="1571636" cy="821537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 flipV="1">
            <a:off x="4429124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19 Imagen" descr="pipa-removebg-preview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285860"/>
            <a:ext cx="857256" cy="1175115"/>
          </a:xfrm>
          <a:prstGeom prst="rect">
            <a:avLst/>
          </a:prstGeom>
        </p:spPr>
      </p:pic>
      <p:cxnSp>
        <p:nvCxnSpPr>
          <p:cNvPr id="21" name="20 Conector recto de flecha"/>
          <p:cNvCxnSpPr/>
          <p:nvPr/>
        </p:nvCxnSpPr>
        <p:spPr>
          <a:xfrm flipV="1">
            <a:off x="614363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21 Imagen" descr="pipa-removebg-preview (1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2" y="1285860"/>
            <a:ext cx="1500198" cy="1490822"/>
          </a:xfrm>
          <a:prstGeom prst="rect">
            <a:avLst/>
          </a:prstGeom>
        </p:spPr>
      </p:pic>
      <p:pic>
        <p:nvPicPr>
          <p:cNvPr id="24" name="23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5286388"/>
            <a:ext cx="1571636" cy="821537"/>
          </a:xfrm>
          <a:prstGeom prst="rect">
            <a:avLst/>
          </a:prstGeom>
        </p:spPr>
      </p:pic>
      <p:pic>
        <p:nvPicPr>
          <p:cNvPr id="25" name="24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857628"/>
            <a:ext cx="1214446" cy="1890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 de flecha"/>
          <p:cNvCxnSpPr/>
          <p:nvPr/>
        </p:nvCxnSpPr>
        <p:spPr>
          <a:xfrm>
            <a:off x="2357422" y="4286256"/>
            <a:ext cx="540965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357422" y="5572140"/>
            <a:ext cx="540965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1714480" y="4929198"/>
            <a:ext cx="1285884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10800000">
            <a:off x="1928794" y="4929198"/>
            <a:ext cx="42862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85735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18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928670"/>
            <a:ext cx="1214446" cy="1890228"/>
          </a:xfrm>
          <a:prstGeom prst="rect">
            <a:avLst/>
          </a:prstGeom>
        </p:spPr>
      </p:pic>
      <p:pic>
        <p:nvPicPr>
          <p:cNvPr id="20" name="19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714488"/>
            <a:ext cx="1571636" cy="821537"/>
          </a:xfrm>
          <a:prstGeom prst="rect">
            <a:avLst/>
          </a:prstGeom>
        </p:spPr>
      </p:pic>
      <p:cxnSp>
        <p:nvCxnSpPr>
          <p:cNvPr id="21" name="20 Conector recto de flecha"/>
          <p:cNvCxnSpPr/>
          <p:nvPr/>
        </p:nvCxnSpPr>
        <p:spPr>
          <a:xfrm flipV="1">
            <a:off x="4429124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21 Imagen" descr="pipa-removebg-preview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285860"/>
            <a:ext cx="857256" cy="1175115"/>
          </a:xfrm>
          <a:prstGeom prst="rect">
            <a:avLst/>
          </a:prstGeom>
        </p:spPr>
      </p:pic>
      <p:cxnSp>
        <p:nvCxnSpPr>
          <p:cNvPr id="23" name="22 Conector recto de flecha"/>
          <p:cNvCxnSpPr/>
          <p:nvPr/>
        </p:nvCxnSpPr>
        <p:spPr>
          <a:xfrm flipV="1">
            <a:off x="6143636" y="2000240"/>
            <a:ext cx="755279" cy="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23 Imagen" descr="pipa-removebg-preview (1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2" y="1285860"/>
            <a:ext cx="1500198" cy="1490822"/>
          </a:xfrm>
          <a:prstGeom prst="rect">
            <a:avLst/>
          </a:prstGeom>
        </p:spPr>
      </p:pic>
      <p:pic>
        <p:nvPicPr>
          <p:cNvPr id="25" name="24 Imagen" descr="pipa-removebg-preview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857628"/>
            <a:ext cx="1214446" cy="1890228"/>
          </a:xfrm>
          <a:prstGeom prst="rect">
            <a:avLst/>
          </a:prstGeom>
        </p:spPr>
      </p:pic>
      <p:pic>
        <p:nvPicPr>
          <p:cNvPr id="26" name="25 Imagen" descr="pipa-removebg-preview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5286388"/>
            <a:ext cx="1571636" cy="821537"/>
          </a:xfrm>
          <a:prstGeom prst="rect">
            <a:avLst/>
          </a:prstGeom>
        </p:spPr>
      </p:pic>
      <p:pic>
        <p:nvPicPr>
          <p:cNvPr id="27" name="26 Imagen" descr="pipa-removebg-preview (1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02" y="3714752"/>
            <a:ext cx="1080971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35</Words>
  <PresentationFormat>Presentación en pantalla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Simpsons</dc:title>
  <dc:creator>usuario</dc:creator>
  <cp:lastModifiedBy>usuario</cp:lastModifiedBy>
  <cp:revision>73</cp:revision>
  <dcterms:created xsi:type="dcterms:W3CDTF">2021-03-15T14:36:56Z</dcterms:created>
  <dcterms:modified xsi:type="dcterms:W3CDTF">2021-03-17T09:57:03Z</dcterms:modified>
</cp:coreProperties>
</file>