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5" name="Callout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Johnny Appleseed"/>
          <p:cNvSpPr txBox="1"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anchor="t"/>
          <a:lstStyle/>
          <a:p>
            <a:pPr algn="r">
              <a:spcBef>
                <a:spcPts val="0"/>
              </a:spcBef>
              <a:defRPr cap="none" sz="60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8" name="Text"/>
          <p:cNvSpPr txBox="1"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100" sz="2400">
                <a:solidFill>
                  <a:srgbClr val="838787"/>
                </a:solidFill>
              </a:defRPr>
            </a:pP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Johnny Appleseed"/>
          <p:cNvSpPr txBox="1"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cap="none" sz="600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0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Image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mariano.amar@wes-it.com" TargetMode="External"/><Relationship Id="rId3" Type="http://schemas.openxmlformats.org/officeDocument/2006/relationships/hyperlink" Target="mailto:hugo.burgoa@speedy.com.ar" TargetMode="External"/><Relationship Id="rId4" Type="http://schemas.openxmlformats.org/officeDocument/2006/relationships/hyperlink" Target="mailto:javier.picon@wes-it.com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aga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Dagan</a:t>
            </a:r>
          </a:p>
        </p:txBody>
      </p:sp>
      <p:sp>
        <p:nvSpPr>
          <p:cNvPr id="171" name="Hackaton Agroproductiva 2.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Hackaton Agroproductiva 2.0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ucha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Muchas </a:t>
            </a:r>
          </a:p>
          <a:p>
            <a:pPr/>
            <a:r>
              <a:t>Gracias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ackaton Agroproductiva 2.0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Hackaton Agroproductiva 2.0</a:t>
            </a:r>
          </a:p>
        </p:txBody>
      </p:sp>
      <p:sp>
        <p:nvSpPr>
          <p:cNvPr id="174" name="Desaf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Desafio</a:t>
            </a:r>
          </a:p>
        </p:txBody>
      </p:sp>
      <p:sp>
        <p:nvSpPr>
          <p:cNvPr id="175" name="Encontrar, a través del uso de la tecnología, una vía de comunicación y venta entre los emprendedores y/o productores de la Feria Agroproductiva y los consumidores, más allá de la feria mensual en el parque 25 de mayo.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Encontrar, a través del uso de la tecnología, una vía de comunicación y venta entre los emprendedores y/o productores de la Feria Agroproductiva y los consumidores, más allá de la feria mensual en el parque 25 de mayo.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Hackaton Agroproductiva 2.0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Hackaton Agroproductiva 2.0</a:t>
            </a:r>
          </a:p>
        </p:txBody>
      </p:sp>
      <p:sp>
        <p:nvSpPr>
          <p:cNvPr id="178" name="Inquietu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Inquietudes</a:t>
            </a:r>
          </a:p>
        </p:txBody>
      </p:sp>
      <p:sp>
        <p:nvSpPr>
          <p:cNvPr id="179" name="Información (feria, precios, pedidos, etc.)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Información (feria, precios, pedidos, etc.)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Gestión de productos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Difusión 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Crecimiento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Hackaton Agroproductiva 2.0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Hackaton Agroproductiva 2.0</a:t>
            </a:r>
          </a:p>
        </p:txBody>
      </p:sp>
      <p:sp>
        <p:nvSpPr>
          <p:cNvPr id="182" name="EL PROBL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EL PROBLEMA</a:t>
            </a:r>
          </a:p>
        </p:txBody>
      </p:sp>
      <p:sp>
        <p:nvSpPr>
          <p:cNvPr id="183" name="Falta de mecanismos de comunicación claros y fluidos entre los actores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Falta de mecanismos de comunicación claros y fluidos entre los actores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nformación…"/>
          <p:cNvSpPr txBox="1"/>
          <p:nvPr>
            <p:ph type="body" sz="half" idx="1"/>
          </p:nvPr>
        </p:nvSpPr>
        <p:spPr>
          <a:xfrm>
            <a:off x="406400" y="25400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pPr marL="266700" indent="-266700" defTabSz="350520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Información</a:t>
            </a:r>
          </a:p>
          <a:p>
            <a:pPr lvl="1" marL="533400" indent="-266700" defTabSz="350520">
              <a:lnSpc>
                <a:spcPct val="100000"/>
              </a:lnSpc>
              <a:spcBef>
                <a:spcPts val="1600"/>
              </a:spcBef>
              <a:buSzPct val="40000"/>
              <a:buBlip>
                <a:blip r:embed="rId2"/>
              </a:buBlip>
              <a:defRPr cap="none" spc="0" sz="20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Noticias</a:t>
            </a:r>
          </a:p>
          <a:p>
            <a:pPr lvl="1" marL="533400" indent="-266700" defTabSz="350520">
              <a:lnSpc>
                <a:spcPct val="100000"/>
              </a:lnSpc>
              <a:spcBef>
                <a:spcPts val="1600"/>
              </a:spcBef>
              <a:buSzPct val="40000"/>
              <a:buBlip>
                <a:blip r:embed="rId2"/>
              </a:buBlip>
              <a:defRPr cap="none" spc="0" sz="20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Productos y precios</a:t>
            </a:r>
          </a:p>
          <a:p>
            <a:pPr lvl="1" marL="533400" indent="-266700" defTabSz="350520">
              <a:lnSpc>
                <a:spcPct val="100000"/>
              </a:lnSpc>
              <a:spcBef>
                <a:spcPts val="1600"/>
              </a:spcBef>
              <a:buSzPct val="40000"/>
              <a:buBlip>
                <a:blip r:embed="rId2"/>
              </a:buBlip>
              <a:defRPr cap="none" spc="0" sz="20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Pedidos</a:t>
            </a:r>
          </a:p>
          <a:p>
            <a:pPr marL="266700" indent="-266700" defTabSz="350520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Difusión</a:t>
            </a:r>
          </a:p>
          <a:p>
            <a:pPr lvl="1" marL="533400" indent="-266700" defTabSz="350520">
              <a:lnSpc>
                <a:spcPct val="100000"/>
              </a:lnSpc>
              <a:spcBef>
                <a:spcPts val="1600"/>
              </a:spcBef>
              <a:buSzPct val="40000"/>
              <a:buBlip>
                <a:blip r:embed="rId2"/>
              </a:buBlip>
              <a:defRPr cap="none" spc="0" sz="20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Feria</a:t>
            </a:r>
          </a:p>
          <a:p>
            <a:pPr marL="266700" indent="-266700" defTabSz="350520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Gestión</a:t>
            </a:r>
          </a:p>
          <a:p>
            <a:pPr lvl="1" marL="533400" indent="-266700" defTabSz="350520">
              <a:lnSpc>
                <a:spcPct val="100000"/>
              </a:lnSpc>
              <a:spcBef>
                <a:spcPts val="1600"/>
              </a:spcBef>
              <a:buSzPct val="40000"/>
              <a:buBlip>
                <a:blip r:embed="rId2"/>
              </a:buBlip>
              <a:defRPr cap="none" spc="0" sz="20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Imprevistos</a:t>
            </a:r>
          </a:p>
          <a:p>
            <a:pPr lvl="1" marL="533400" indent="-266700" defTabSz="350520">
              <a:lnSpc>
                <a:spcPct val="100000"/>
              </a:lnSpc>
              <a:spcBef>
                <a:spcPts val="1600"/>
              </a:spcBef>
              <a:buSzPct val="40000"/>
              <a:buBlip>
                <a:blip r:embed="rId2"/>
              </a:buBlip>
              <a:defRPr cap="none" spc="0" sz="20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Reclamos</a:t>
            </a:r>
          </a:p>
          <a:p>
            <a:pPr marL="266700" indent="-266700" defTabSz="350520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20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Crecimiento</a:t>
            </a:r>
          </a:p>
          <a:p>
            <a:pPr lvl="1" marL="533400" indent="-266700" defTabSz="350520">
              <a:lnSpc>
                <a:spcPct val="100000"/>
              </a:lnSpc>
              <a:spcBef>
                <a:spcPts val="1600"/>
              </a:spcBef>
              <a:buSzPct val="40000"/>
              <a:buBlip>
                <a:blip r:embed="rId2"/>
              </a:buBlip>
              <a:defRPr cap="none" spc="0" sz="20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Moderar</a:t>
            </a:r>
          </a:p>
        </p:txBody>
      </p:sp>
      <p:sp>
        <p:nvSpPr>
          <p:cNvPr id="186" name="Solu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Solución</a:t>
            </a:r>
          </a:p>
        </p:txBody>
      </p:sp>
      <p:sp>
        <p:nvSpPr>
          <p:cNvPr id="187" name="Hackaton Agroproductiva 2.0"/>
          <p:cNvSpPr txBox="1"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Hackaton Agroproductiva 2.0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ackaton Agroproductiva 2.0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Hackaton Agroproductiva 2.0</a:t>
            </a:r>
          </a:p>
        </p:txBody>
      </p:sp>
      <p:sp>
        <p:nvSpPr>
          <p:cNvPr id="190" name="Escalabilid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Escalabilidad</a:t>
            </a:r>
          </a:p>
        </p:txBody>
      </p:sp>
      <p:sp>
        <p:nvSpPr>
          <p:cNvPr id="191" name="Inteligencia artificial (Machine Learning)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Inteligencia artificial (Machine Learning)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Data Mining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E-commerce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Hackaton Agroproductiva 2.0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Hackaton Agroproductiva 2.0</a:t>
            </a:r>
          </a:p>
        </p:txBody>
      </p:sp>
      <p:sp>
        <p:nvSpPr>
          <p:cNvPr id="194" name="Modelo de Negoc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Modelo de Negocios</a:t>
            </a:r>
          </a:p>
        </p:txBody>
      </p:sp>
      <p:sp>
        <p:nvSpPr>
          <p:cNvPr id="195" name="Anuncios en la aplicación de cliente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Anuncios en la aplicación de cliente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Promoción de productos a través de pago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Microtransacciones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Sorteos dentro de la aplicación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Hackaton Agroproductiva 2.0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Hackaton Agroproductiva 2.0</a:t>
            </a:r>
          </a:p>
        </p:txBody>
      </p:sp>
      <p:sp>
        <p:nvSpPr>
          <p:cNvPr id="198" name="Equip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Equipo</a:t>
            </a:r>
          </a:p>
        </p:txBody>
      </p:sp>
      <p:sp>
        <p:nvSpPr>
          <p:cNvPr id="199" name="Mariano Amar - Arquitecto Java - mariano.amar@wes-it.com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0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Mariano Amar - Arquitecto Java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mariano.amar@wes-it.com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0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0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Hugo Burgoa - Fruticultor Enólogo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hugo.burgoa@speedy.com.ar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0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000">
                <a:solidFill>
                  <a:srgbClr val="CDD2D4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Javier Picón - Empresario y Consultor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javier.picon@wes-it.com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regunta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Preguntas?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