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Online </a:t>
            </a:r>
            <a:r>
              <a:rPr lang="es-MX" dirty="0" err="1" smtClean="0"/>
              <a:t>Learning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Francisco Javier Pinedo Cruz</a:t>
            </a:r>
          </a:p>
          <a:p>
            <a:r>
              <a:rPr lang="es-MX" dirty="0" smtClean="0"/>
              <a:t>A01551344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15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Exercise</a:t>
            </a:r>
            <a:r>
              <a:rPr lang="es-MX" dirty="0" smtClean="0"/>
              <a:t> 1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91" y="1815741"/>
            <a:ext cx="7748597" cy="43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Exercise</a:t>
            </a:r>
            <a:r>
              <a:rPr lang="es-MX" dirty="0" smtClean="0"/>
              <a:t> 2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261" y="2120900"/>
            <a:ext cx="720582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7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Exercise</a:t>
            </a:r>
            <a:r>
              <a:rPr lang="es-MX" dirty="0" smtClean="0"/>
              <a:t> 3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261" y="2120900"/>
            <a:ext cx="720582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1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Exercise</a:t>
            </a:r>
            <a:r>
              <a:rPr lang="es-MX" dirty="0" smtClean="0"/>
              <a:t> 4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261" y="2120900"/>
            <a:ext cx="720582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9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Exercise</a:t>
            </a:r>
            <a:r>
              <a:rPr lang="es-MX" dirty="0" smtClean="0"/>
              <a:t> 5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261" y="2120900"/>
            <a:ext cx="720582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7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Exercise</a:t>
            </a:r>
            <a:r>
              <a:rPr lang="es-MX" dirty="0" smtClean="0"/>
              <a:t> 6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261" y="2120900"/>
            <a:ext cx="720582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Exercise</a:t>
            </a:r>
            <a:r>
              <a:rPr lang="es-MX" dirty="0" smtClean="0"/>
              <a:t> 7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011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72</TotalTime>
  <Words>22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Tipo de madera</vt:lpstr>
      <vt:lpstr>Online Learning 2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2</dc:title>
  <dc:creator>Belen cruz</dc:creator>
  <cp:lastModifiedBy>Belen cruz</cp:lastModifiedBy>
  <cp:revision>4</cp:revision>
  <dcterms:created xsi:type="dcterms:W3CDTF">2018-03-06T02:19:11Z</dcterms:created>
  <dcterms:modified xsi:type="dcterms:W3CDTF">2018-03-06T03:32:02Z</dcterms:modified>
</cp:coreProperties>
</file>