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bold r:id="rId15"/>
      <p:boldItalic r:id="rId16"/>
    </p:embeddedFont>
    <p:embeddedFont>
      <p:font typeface="Poppi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QmtyhR0HIIpalR0JnDBHsa9Bw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slide" Target="slides/slide9.xml"/><Relationship Id="rId17" Type="http://schemas.openxmlformats.org/officeDocument/2006/relationships/font" Target="fonts/PoppinsLight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italic.fntdata"/><Relationship Id="rId6" Type="http://schemas.openxmlformats.org/officeDocument/2006/relationships/slide" Target="slides/slide1.xml"/><Relationship Id="rId18" Type="http://schemas.openxmlformats.org/officeDocument/2006/relationships/font" Target="fonts/Poppi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hyperlink" Target="http://drive.google.com/file/d/1lv_QVOKF8yzyWGLkJ67wUtV2J8CZNuoN/view" TargetMode="External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5121" l="0" r="0" t="-95121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0800000">
            <a:off x="14230487" y="-472541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0" y="0"/>
                </a:moveTo>
                <a:lnTo>
                  <a:pt x="4154123" y="0"/>
                </a:lnTo>
                <a:lnTo>
                  <a:pt x="4154123" y="4262627"/>
                </a:lnTo>
                <a:lnTo>
                  <a:pt x="0" y="4262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212567" y="155574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5796077" y="8841510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>
            <a:off x="-118725" y="4057597"/>
            <a:ext cx="18525449" cy="2036258"/>
            <a:chOff x="0" y="-76200"/>
            <a:chExt cx="4879131" cy="536298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4879131" cy="460098"/>
            </a:xfrm>
            <a:custGeom>
              <a:rect b="b" l="l" r="r" t="t"/>
              <a:pathLst>
                <a:path extrusionOk="0" h="460098" w="4879131">
                  <a:moveTo>
                    <a:pt x="0" y="0"/>
                  </a:moveTo>
                  <a:lnTo>
                    <a:pt x="4879131" y="0"/>
                  </a:lnTo>
                  <a:lnTo>
                    <a:pt x="4879131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76200"/>
              <a:ext cx="4879131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-140839" y="6265452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4154123" y="4262626"/>
                </a:moveTo>
                <a:lnTo>
                  <a:pt x="0" y="4262626"/>
                </a:lnTo>
                <a:lnTo>
                  <a:pt x="0" y="0"/>
                </a:lnTo>
                <a:lnTo>
                  <a:pt x="4154123" y="0"/>
                </a:lnTo>
                <a:lnTo>
                  <a:pt x="4154123" y="426262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513870" y="4194669"/>
            <a:ext cx="115371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472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MOTOWORK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958298" y="3317022"/>
            <a:ext cx="4648200" cy="58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2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CAPSTONE 004D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740406" y="6398656"/>
            <a:ext cx="7346700" cy="126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2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Javier Bastias, Felipe González y Jose Pinchi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-348530" y="-289324"/>
            <a:ext cx="19457381" cy="2036270"/>
            <a:chOff x="0" y="-76200"/>
            <a:chExt cx="5124544" cy="536298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013362"/>
            </a:soli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just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-97674" y="7381948"/>
            <a:ext cx="2962539" cy="2962539"/>
          </a:xfrm>
          <a:custGeom>
            <a:rect b="b" l="l" r="r" t="t"/>
            <a:pathLst>
              <a:path extrusionOk="0" h="2962539" w="2962539">
                <a:moveTo>
                  <a:pt x="0" y="0"/>
                </a:moveTo>
                <a:lnTo>
                  <a:pt x="2962539" y="0"/>
                </a:lnTo>
                <a:lnTo>
                  <a:pt x="2962539" y="2962539"/>
                </a:lnTo>
                <a:lnTo>
                  <a:pt x="0" y="2962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7109723" y="2567418"/>
            <a:ext cx="4877450" cy="2767407"/>
          </a:xfrm>
          <a:custGeom>
            <a:rect b="b" l="l" r="r" t="t"/>
            <a:pathLst>
              <a:path extrusionOk="0" h="2767407" w="4877450">
                <a:moveTo>
                  <a:pt x="0" y="0"/>
                </a:moveTo>
                <a:lnTo>
                  <a:pt x="4877450" y="0"/>
                </a:lnTo>
                <a:lnTo>
                  <a:pt x="4877450" y="2767407"/>
                </a:lnTo>
                <a:lnTo>
                  <a:pt x="0" y="2767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5539" r="-10543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7621497" y="5944085"/>
            <a:ext cx="3629341" cy="3629341"/>
          </a:xfrm>
          <a:custGeom>
            <a:rect b="b" l="l" r="r" t="t"/>
            <a:pathLst>
              <a:path extrusionOk="0" h="3629341" w="3629341">
                <a:moveTo>
                  <a:pt x="0" y="0"/>
                </a:moveTo>
                <a:lnTo>
                  <a:pt x="3629341" y="0"/>
                </a:lnTo>
                <a:lnTo>
                  <a:pt x="3629341" y="3629341"/>
                </a:lnTo>
                <a:lnTo>
                  <a:pt x="0" y="3629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12075191" y="6155307"/>
            <a:ext cx="4904198" cy="3269465"/>
          </a:xfrm>
          <a:custGeom>
            <a:rect b="b" l="l" r="r" t="t"/>
            <a:pathLst>
              <a:path extrusionOk="0" h="3269465" w="4904198">
                <a:moveTo>
                  <a:pt x="0" y="0"/>
                </a:moveTo>
                <a:lnTo>
                  <a:pt x="4904198" y="0"/>
                </a:lnTo>
                <a:lnTo>
                  <a:pt x="4904198" y="3269465"/>
                </a:lnTo>
                <a:lnTo>
                  <a:pt x="0" y="3269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12228711" y="2368552"/>
            <a:ext cx="4750678" cy="3165140"/>
          </a:xfrm>
          <a:custGeom>
            <a:rect b="b" l="l" r="r" t="t"/>
            <a:pathLst>
              <a:path extrusionOk="0" h="3165140" w="4750678">
                <a:moveTo>
                  <a:pt x="0" y="0"/>
                </a:moveTo>
                <a:lnTo>
                  <a:pt x="4750678" y="0"/>
                </a:lnTo>
                <a:lnTo>
                  <a:pt x="4750678" y="3165139"/>
                </a:lnTo>
                <a:lnTo>
                  <a:pt x="0" y="3165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 txBox="1"/>
          <p:nvPr/>
        </p:nvSpPr>
        <p:spPr>
          <a:xfrm>
            <a:off x="2587719" y="218565"/>
            <a:ext cx="131127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ANTES DE EMPEZAR...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08281" y="3555976"/>
            <a:ext cx="67632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Desventajas: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Procesos Obsoletos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Gasta mucho tiempo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Procesos poco </a:t>
            </a:r>
            <a:r>
              <a:rPr b="1" lang="en-US" sz="3486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prácticos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Muchas veces no dan respuestas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584626" y="1886804"/>
            <a:ext cx="19457253" cy="2036258"/>
            <a:chOff x="0" y="-76200"/>
            <a:chExt cx="5124544" cy="536298"/>
          </a:xfrm>
        </p:grpSpPr>
        <p:sp>
          <p:nvSpPr>
            <p:cNvPr id="114" name="Google Shape;114;p3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15" name="Google Shape;115;p3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"/>
          <p:cNvSpPr/>
          <p:nvPr/>
        </p:nvSpPr>
        <p:spPr>
          <a:xfrm flipH="1">
            <a:off x="15017548" y="7028249"/>
            <a:ext cx="3395886" cy="3395886"/>
          </a:xfrm>
          <a:custGeom>
            <a:rect b="b" l="l" r="r" t="t"/>
            <a:pathLst>
              <a:path extrusionOk="0" h="3395886" w="3395886">
                <a:moveTo>
                  <a:pt x="3395887" y="0"/>
                </a:moveTo>
                <a:lnTo>
                  <a:pt x="0" y="0"/>
                </a:lnTo>
                <a:lnTo>
                  <a:pt x="0" y="3395886"/>
                </a:lnTo>
                <a:lnTo>
                  <a:pt x="3395887" y="3395886"/>
                </a:lnTo>
                <a:lnTo>
                  <a:pt x="33958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1902303" y="4904794"/>
            <a:ext cx="5730866" cy="4246910"/>
          </a:xfrm>
          <a:custGeom>
            <a:rect b="b" l="l" r="r" t="t"/>
            <a:pathLst>
              <a:path extrusionOk="0" h="4246910" w="5730866">
                <a:moveTo>
                  <a:pt x="0" y="0"/>
                </a:moveTo>
                <a:lnTo>
                  <a:pt x="5730866" y="0"/>
                </a:lnTo>
                <a:lnTo>
                  <a:pt x="5730866" y="4246910"/>
                </a:lnTo>
                <a:lnTo>
                  <a:pt x="0" y="4246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5870" r="-15869" t="0"/>
            </a:stretch>
          </a:blipFill>
          <a:ln>
            <a:noFill/>
          </a:ln>
        </p:spPr>
      </p:sp>
      <p:sp>
        <p:nvSpPr>
          <p:cNvPr id="118" name="Google Shape;118;p3"/>
          <p:cNvSpPr txBox="1"/>
          <p:nvPr/>
        </p:nvSpPr>
        <p:spPr>
          <a:xfrm>
            <a:off x="4783436" y="2251765"/>
            <a:ext cx="92763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PROBLEMATICA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8713608" y="5067300"/>
            <a:ext cx="8001883" cy="3668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6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Motorola Solutions</a:t>
            </a: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necesita mejoras en:</a:t>
            </a:r>
            <a:endParaRPr/>
          </a:p>
          <a:p>
            <a:pPr indent="-319951" lvl="1" marL="639905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63"/>
              <a:buFont typeface="Arial"/>
              <a:buChar char="•"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Gestión de turnos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9951" lvl="1" marL="639905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63"/>
              <a:buFont typeface="Arial"/>
              <a:buChar char="•"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Gestión de documentos de empleados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9951" lvl="1" marL="639905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63"/>
              <a:buFont typeface="Arial"/>
              <a:buChar char="•"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Gestión de solicitudes (Vacaciones, licencias y permisos)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-584626" y="1886804"/>
            <a:ext cx="19457253" cy="2036258"/>
            <a:chOff x="0" y="-76200"/>
            <a:chExt cx="5124544" cy="536298"/>
          </a:xfrm>
        </p:grpSpPr>
        <p:sp>
          <p:nvSpPr>
            <p:cNvPr id="125" name="Google Shape;125;p4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26" name="Google Shape;126;p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 flipH="1">
            <a:off x="15017548" y="7028249"/>
            <a:ext cx="3395886" cy="3395886"/>
          </a:xfrm>
          <a:custGeom>
            <a:rect b="b" l="l" r="r" t="t"/>
            <a:pathLst>
              <a:path extrusionOk="0" h="3395886" w="3395886">
                <a:moveTo>
                  <a:pt x="3395887" y="0"/>
                </a:moveTo>
                <a:lnTo>
                  <a:pt x="0" y="0"/>
                </a:lnTo>
                <a:lnTo>
                  <a:pt x="0" y="3395886"/>
                </a:lnTo>
                <a:lnTo>
                  <a:pt x="3395887" y="3395886"/>
                </a:lnTo>
                <a:lnTo>
                  <a:pt x="33958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8" name="Google Shape;128;p4"/>
          <p:cNvGrpSpPr/>
          <p:nvPr/>
        </p:nvGrpSpPr>
        <p:grpSpPr>
          <a:xfrm>
            <a:off x="281956" y="-289322"/>
            <a:ext cx="7605629" cy="10576322"/>
            <a:chOff x="0" y="-76200"/>
            <a:chExt cx="2003129" cy="2785533"/>
          </a:xfrm>
        </p:grpSpPr>
        <p:sp>
          <p:nvSpPr>
            <p:cNvPr id="129" name="Google Shape;129;p4"/>
            <p:cNvSpPr/>
            <p:nvPr/>
          </p:nvSpPr>
          <p:spPr>
            <a:xfrm>
              <a:off x="0" y="0"/>
              <a:ext cx="2003129" cy="2709333"/>
            </a:xfrm>
            <a:custGeom>
              <a:rect b="b" l="l" r="r" t="t"/>
              <a:pathLst>
                <a:path extrusionOk="0" h="2709333" w="2003129">
                  <a:moveTo>
                    <a:pt x="0" y="0"/>
                  </a:moveTo>
                  <a:lnTo>
                    <a:pt x="2003129" y="0"/>
                  </a:lnTo>
                  <a:lnTo>
                    <a:pt x="20031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0" name="Google Shape;130;p4"/>
            <p:cNvSpPr txBox="1"/>
            <p:nvPr/>
          </p:nvSpPr>
          <p:spPr>
            <a:xfrm>
              <a:off x="0" y="-76200"/>
              <a:ext cx="2003129" cy="27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2157006" y="355283"/>
            <a:ext cx="3641686" cy="3641686"/>
          </a:xfrm>
          <a:custGeom>
            <a:rect b="b" l="l" r="r" t="t"/>
            <a:pathLst>
              <a:path extrusionOk="0" h="3641686" w="3641686">
                <a:moveTo>
                  <a:pt x="0" y="0"/>
                </a:moveTo>
                <a:lnTo>
                  <a:pt x="3641687" y="0"/>
                </a:lnTo>
                <a:lnTo>
                  <a:pt x="3641687" y="3641686"/>
                </a:lnTo>
                <a:lnTo>
                  <a:pt x="0" y="3641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4"/>
          <p:cNvSpPr/>
          <p:nvPr/>
        </p:nvSpPr>
        <p:spPr>
          <a:xfrm>
            <a:off x="526552" y="5143500"/>
            <a:ext cx="2136376" cy="2136376"/>
          </a:xfrm>
          <a:custGeom>
            <a:rect b="b" l="l" r="r" t="t"/>
            <a:pathLst>
              <a:path extrusionOk="0" h="2136376" w="2136376">
                <a:moveTo>
                  <a:pt x="0" y="0"/>
                </a:moveTo>
                <a:lnTo>
                  <a:pt x="2136376" y="0"/>
                </a:lnTo>
                <a:lnTo>
                  <a:pt x="2136376" y="2136376"/>
                </a:lnTo>
                <a:lnTo>
                  <a:pt x="0" y="2136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/>
          <p:nvPr/>
        </p:nvSpPr>
        <p:spPr>
          <a:xfrm>
            <a:off x="2915871" y="7557293"/>
            <a:ext cx="2337798" cy="2337798"/>
          </a:xfrm>
          <a:custGeom>
            <a:rect b="b" l="l" r="r" t="t"/>
            <a:pathLst>
              <a:path extrusionOk="0" h="2337798" w="2337798">
                <a:moveTo>
                  <a:pt x="0" y="0"/>
                </a:moveTo>
                <a:lnTo>
                  <a:pt x="2337798" y="0"/>
                </a:lnTo>
                <a:lnTo>
                  <a:pt x="2337798" y="2337798"/>
                </a:lnTo>
                <a:lnTo>
                  <a:pt x="0" y="2337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5313904" y="5320452"/>
            <a:ext cx="2037841" cy="2037841"/>
          </a:xfrm>
          <a:custGeom>
            <a:rect b="b" l="l" r="r" t="t"/>
            <a:pathLst>
              <a:path extrusionOk="0" h="2037841" w="2037841">
                <a:moveTo>
                  <a:pt x="0" y="0"/>
                </a:moveTo>
                <a:lnTo>
                  <a:pt x="2037841" y="0"/>
                </a:lnTo>
                <a:lnTo>
                  <a:pt x="2037841" y="2037841"/>
                </a:lnTo>
                <a:lnTo>
                  <a:pt x="0" y="2037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 txBox="1"/>
          <p:nvPr/>
        </p:nvSpPr>
        <p:spPr>
          <a:xfrm>
            <a:off x="8339935" y="2325665"/>
            <a:ext cx="92763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SOLUCION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9144000" y="4389347"/>
            <a:ext cx="7850107" cy="2096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Realizar una aplicación móvil que permita hacer todos estos procesos de forma simple y rápida para el personal de Motorola.</a:t>
            </a:r>
            <a:endParaRPr/>
          </a:p>
        </p:txBody>
      </p:sp>
      <p:cxnSp>
        <p:nvCxnSpPr>
          <p:cNvPr id="137" name="Google Shape;137;p4"/>
          <p:cNvCxnSpPr/>
          <p:nvPr/>
        </p:nvCxnSpPr>
        <p:spPr>
          <a:xfrm flipH="1" rot="10800000">
            <a:off x="1594740" y="3996969"/>
            <a:ext cx="1909209" cy="1146531"/>
          </a:xfrm>
          <a:prstGeom prst="straightConnector1">
            <a:avLst/>
          </a:prstGeom>
          <a:noFill/>
          <a:ln cap="flat" cmpd="sng" w="857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4"/>
          <p:cNvCxnSpPr/>
          <p:nvPr/>
        </p:nvCxnSpPr>
        <p:spPr>
          <a:xfrm rot="10800000">
            <a:off x="3977850" y="3996969"/>
            <a:ext cx="106921" cy="3560324"/>
          </a:xfrm>
          <a:prstGeom prst="straightConnector1">
            <a:avLst/>
          </a:prstGeom>
          <a:noFill/>
          <a:ln cap="flat" cmpd="sng" w="857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9" name="Google Shape;139;p4"/>
          <p:cNvCxnSpPr/>
          <p:nvPr/>
        </p:nvCxnSpPr>
        <p:spPr>
          <a:xfrm rot="10800000">
            <a:off x="4824154" y="3996969"/>
            <a:ext cx="1508671" cy="1478687"/>
          </a:xfrm>
          <a:prstGeom prst="straightConnector1">
            <a:avLst/>
          </a:prstGeom>
          <a:noFill/>
          <a:ln cap="flat" cmpd="sng" w="857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4"/>
          <p:cNvSpPr/>
          <p:nvPr/>
        </p:nvSpPr>
        <p:spPr>
          <a:xfrm>
            <a:off x="10552675" y="6754233"/>
            <a:ext cx="5061491" cy="3532767"/>
          </a:xfrm>
          <a:custGeom>
            <a:rect b="b" l="l" r="r" t="t"/>
            <a:pathLst>
              <a:path extrusionOk="0" h="3532767" w="5061491">
                <a:moveTo>
                  <a:pt x="0" y="0"/>
                </a:moveTo>
                <a:lnTo>
                  <a:pt x="5061491" y="0"/>
                </a:lnTo>
                <a:lnTo>
                  <a:pt x="5061491" y="3532767"/>
                </a:lnTo>
                <a:lnTo>
                  <a:pt x="0" y="35327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-584626" y="-134090"/>
            <a:ext cx="19457253" cy="2036258"/>
            <a:chOff x="0" y="-76200"/>
            <a:chExt cx="5124544" cy="536298"/>
          </a:xfrm>
        </p:grpSpPr>
        <p:sp>
          <p:nvSpPr>
            <p:cNvPr id="146" name="Google Shape;146;p5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47" name="Google Shape;147;p5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591643" y="2942598"/>
            <a:ext cx="2955884" cy="3314661"/>
            <a:chOff x="0" y="-76200"/>
            <a:chExt cx="977168" cy="1095774"/>
          </a:xfrm>
        </p:grpSpPr>
        <p:sp>
          <p:nvSpPr>
            <p:cNvPr id="149" name="Google Shape;149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0" name="Google Shape;150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5"/>
          <p:cNvGrpSpPr/>
          <p:nvPr/>
        </p:nvGrpSpPr>
        <p:grpSpPr>
          <a:xfrm>
            <a:off x="4623852" y="2885448"/>
            <a:ext cx="2955884" cy="3314661"/>
            <a:chOff x="0" y="-76200"/>
            <a:chExt cx="977168" cy="1095774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3" name="Google Shape;153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9694286" y="2827981"/>
            <a:ext cx="2955884" cy="3314661"/>
            <a:chOff x="0" y="-76200"/>
            <a:chExt cx="977168" cy="1095774"/>
          </a:xfrm>
        </p:grpSpPr>
        <p:sp>
          <p:nvSpPr>
            <p:cNvPr id="155" name="Google Shape;155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6" name="Google Shape;156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1786727" y="6888192"/>
            <a:ext cx="2955884" cy="3314661"/>
            <a:chOff x="0" y="-76200"/>
            <a:chExt cx="977168" cy="1095774"/>
          </a:xfrm>
        </p:grpSpPr>
        <p:sp>
          <p:nvSpPr>
            <p:cNvPr id="158" name="Google Shape;158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9" name="Google Shape;159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7995468" y="6876891"/>
            <a:ext cx="2955884" cy="3314661"/>
            <a:chOff x="0" y="-76200"/>
            <a:chExt cx="977168" cy="1095774"/>
          </a:xfrm>
        </p:grpSpPr>
        <p:sp>
          <p:nvSpPr>
            <p:cNvPr id="161" name="Google Shape;161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62" name="Google Shape;162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1219452" y="2322965"/>
            <a:ext cx="1700267" cy="1700267"/>
            <a:chOff x="0" y="0"/>
            <a:chExt cx="812800" cy="812800"/>
          </a:xfrm>
        </p:grpSpPr>
        <p:sp>
          <p:nvSpPr>
            <p:cNvPr id="164" name="Google Shape;164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5251660" y="2265815"/>
            <a:ext cx="1700267" cy="1700267"/>
            <a:chOff x="0" y="0"/>
            <a:chExt cx="812800" cy="812800"/>
          </a:xfrm>
        </p:grpSpPr>
        <p:sp>
          <p:nvSpPr>
            <p:cNvPr id="167" name="Google Shape;16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10322094" y="2208348"/>
            <a:ext cx="1700267" cy="1700267"/>
            <a:chOff x="0" y="0"/>
            <a:chExt cx="812800" cy="812800"/>
          </a:xfrm>
        </p:grpSpPr>
        <p:sp>
          <p:nvSpPr>
            <p:cNvPr id="170" name="Google Shape;17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2414535" y="6268559"/>
            <a:ext cx="1700267" cy="1700267"/>
            <a:chOff x="0" y="0"/>
            <a:chExt cx="812800" cy="812800"/>
          </a:xfrm>
        </p:grpSpPr>
        <p:sp>
          <p:nvSpPr>
            <p:cNvPr id="173" name="Google Shape;17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8623276" y="6257259"/>
            <a:ext cx="1700267" cy="1700267"/>
            <a:chOff x="0" y="0"/>
            <a:chExt cx="812800" cy="812800"/>
          </a:xfrm>
        </p:grpSpPr>
        <p:sp>
          <p:nvSpPr>
            <p:cNvPr id="176" name="Google Shape;17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5"/>
          <p:cNvSpPr/>
          <p:nvPr/>
        </p:nvSpPr>
        <p:spPr>
          <a:xfrm>
            <a:off x="591650" y="4080924"/>
            <a:ext cx="2955884" cy="2034882"/>
          </a:xfrm>
          <a:custGeom>
            <a:rect b="b" l="l" r="r" t="t"/>
            <a:pathLst>
              <a:path extrusionOk="0" h="2176344" w="2955884">
                <a:moveTo>
                  <a:pt x="0" y="0"/>
                </a:moveTo>
                <a:lnTo>
                  <a:pt x="2955884" y="0"/>
                </a:lnTo>
                <a:lnTo>
                  <a:pt x="2955884" y="2176345"/>
                </a:lnTo>
                <a:lnTo>
                  <a:pt x="0" y="21763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04" r="0" t="0"/>
            </a:stretch>
          </a:blipFill>
          <a:ln>
            <a:noFill/>
          </a:ln>
        </p:spPr>
      </p:sp>
      <p:sp>
        <p:nvSpPr>
          <p:cNvPr id="179" name="Google Shape;179;p5"/>
          <p:cNvSpPr/>
          <p:nvPr/>
        </p:nvSpPr>
        <p:spPr>
          <a:xfrm>
            <a:off x="5031283" y="4027896"/>
            <a:ext cx="2140948" cy="2140948"/>
          </a:xfrm>
          <a:custGeom>
            <a:rect b="b" l="l" r="r" t="t"/>
            <a:pathLst>
              <a:path extrusionOk="0" h="2140948" w="2140948">
                <a:moveTo>
                  <a:pt x="0" y="0"/>
                </a:moveTo>
                <a:lnTo>
                  <a:pt x="2140948" y="0"/>
                </a:lnTo>
                <a:lnTo>
                  <a:pt x="2140948" y="2140947"/>
                </a:lnTo>
                <a:lnTo>
                  <a:pt x="0" y="21409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5"/>
          <p:cNvSpPr/>
          <p:nvPr/>
        </p:nvSpPr>
        <p:spPr>
          <a:xfrm>
            <a:off x="9855940" y="3708132"/>
            <a:ext cx="2632576" cy="2632576"/>
          </a:xfrm>
          <a:custGeom>
            <a:rect b="b" l="l" r="r" t="t"/>
            <a:pathLst>
              <a:path extrusionOk="0" h="2632576" w="2632576">
                <a:moveTo>
                  <a:pt x="0" y="0"/>
                </a:moveTo>
                <a:lnTo>
                  <a:pt x="2632576" y="0"/>
                </a:lnTo>
                <a:lnTo>
                  <a:pt x="2632576" y="2632576"/>
                </a:lnTo>
                <a:lnTo>
                  <a:pt x="0" y="263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5"/>
          <p:cNvSpPr/>
          <p:nvPr/>
        </p:nvSpPr>
        <p:spPr>
          <a:xfrm>
            <a:off x="2187155" y="7910395"/>
            <a:ext cx="2159325" cy="2159325"/>
          </a:xfrm>
          <a:custGeom>
            <a:rect b="b" l="l" r="r" t="t"/>
            <a:pathLst>
              <a:path extrusionOk="0" h="2159325" w="2159325">
                <a:moveTo>
                  <a:pt x="0" y="0"/>
                </a:moveTo>
                <a:lnTo>
                  <a:pt x="2159325" y="0"/>
                </a:lnTo>
                <a:lnTo>
                  <a:pt x="2159325" y="2159325"/>
                </a:lnTo>
                <a:lnTo>
                  <a:pt x="0" y="2159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5"/>
          <p:cNvSpPr/>
          <p:nvPr/>
        </p:nvSpPr>
        <p:spPr>
          <a:xfrm>
            <a:off x="7995468" y="8286724"/>
            <a:ext cx="2955884" cy="1551839"/>
          </a:xfrm>
          <a:custGeom>
            <a:rect b="b" l="l" r="r" t="t"/>
            <a:pathLst>
              <a:path extrusionOk="0" h="1551839" w="2955884">
                <a:moveTo>
                  <a:pt x="0" y="0"/>
                </a:moveTo>
                <a:lnTo>
                  <a:pt x="2955884" y="0"/>
                </a:lnTo>
                <a:lnTo>
                  <a:pt x="2955884" y="1551839"/>
                </a:lnTo>
                <a:lnTo>
                  <a:pt x="0" y="1551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3" name="Google Shape;183;p5"/>
          <p:cNvGrpSpPr/>
          <p:nvPr/>
        </p:nvGrpSpPr>
        <p:grpSpPr>
          <a:xfrm>
            <a:off x="12396972" y="6876891"/>
            <a:ext cx="2635467" cy="3314661"/>
            <a:chOff x="0" y="-76200"/>
            <a:chExt cx="871243" cy="1095774"/>
          </a:xfrm>
        </p:grpSpPr>
        <p:sp>
          <p:nvSpPr>
            <p:cNvPr id="184" name="Google Shape;184;p5"/>
            <p:cNvSpPr/>
            <p:nvPr/>
          </p:nvSpPr>
          <p:spPr>
            <a:xfrm>
              <a:off x="0" y="0"/>
              <a:ext cx="871243" cy="1019574"/>
            </a:xfrm>
            <a:custGeom>
              <a:rect b="b" l="l" r="r" t="t"/>
              <a:pathLst>
                <a:path extrusionOk="0" h="1019574" w="871243">
                  <a:moveTo>
                    <a:pt x="0" y="0"/>
                  </a:moveTo>
                  <a:lnTo>
                    <a:pt x="871243" y="0"/>
                  </a:lnTo>
                  <a:lnTo>
                    <a:pt x="871243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85" name="Google Shape;185;p5"/>
            <p:cNvSpPr txBox="1"/>
            <p:nvPr/>
          </p:nvSpPr>
          <p:spPr>
            <a:xfrm>
              <a:off x="0" y="-76200"/>
              <a:ext cx="871243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5"/>
          <p:cNvGrpSpPr/>
          <p:nvPr/>
        </p:nvGrpSpPr>
        <p:grpSpPr>
          <a:xfrm>
            <a:off x="12956726" y="6257259"/>
            <a:ext cx="1515959" cy="1700267"/>
            <a:chOff x="0" y="0"/>
            <a:chExt cx="724693" cy="812800"/>
          </a:xfrm>
        </p:grpSpPr>
        <p:sp>
          <p:nvSpPr>
            <p:cNvPr id="187" name="Google Shape;187;p5"/>
            <p:cNvSpPr/>
            <p:nvPr/>
          </p:nvSpPr>
          <p:spPr>
            <a:xfrm>
              <a:off x="0" y="0"/>
              <a:ext cx="724693" cy="812800"/>
            </a:xfrm>
            <a:custGeom>
              <a:rect b="b" l="l" r="r" t="t"/>
              <a:pathLst>
                <a:path extrusionOk="0" h="812800" w="724693">
                  <a:moveTo>
                    <a:pt x="362346" y="0"/>
                  </a:moveTo>
                  <a:cubicBezTo>
                    <a:pt x="162228" y="0"/>
                    <a:pt x="0" y="181951"/>
                    <a:pt x="0" y="406400"/>
                  </a:cubicBezTo>
                  <a:cubicBezTo>
                    <a:pt x="0" y="630849"/>
                    <a:pt x="162228" y="812800"/>
                    <a:pt x="362346" y="812800"/>
                  </a:cubicBezTo>
                  <a:cubicBezTo>
                    <a:pt x="562465" y="812800"/>
                    <a:pt x="724693" y="630849"/>
                    <a:pt x="724693" y="406400"/>
                  </a:cubicBezTo>
                  <a:cubicBezTo>
                    <a:pt x="724693" y="181951"/>
                    <a:pt x="562465" y="0"/>
                    <a:pt x="362346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67940" y="0"/>
              <a:ext cx="588813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5"/>
          <p:cNvSpPr/>
          <p:nvPr/>
        </p:nvSpPr>
        <p:spPr>
          <a:xfrm>
            <a:off x="12620884" y="8015208"/>
            <a:ext cx="2187645" cy="2187645"/>
          </a:xfrm>
          <a:custGeom>
            <a:rect b="b" l="l" r="r" t="t"/>
            <a:pathLst>
              <a:path extrusionOk="0" h="2187645" w="2187645">
                <a:moveTo>
                  <a:pt x="0" y="0"/>
                </a:moveTo>
                <a:lnTo>
                  <a:pt x="2187644" y="0"/>
                </a:lnTo>
                <a:lnTo>
                  <a:pt x="2187644" y="2187644"/>
                </a:lnTo>
                <a:lnTo>
                  <a:pt x="0" y="2187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0" name="Google Shape;190;p5"/>
          <p:cNvGrpSpPr/>
          <p:nvPr/>
        </p:nvGrpSpPr>
        <p:grpSpPr>
          <a:xfrm>
            <a:off x="14555170" y="2885448"/>
            <a:ext cx="2635467" cy="3314661"/>
            <a:chOff x="0" y="-76200"/>
            <a:chExt cx="871243" cy="1095774"/>
          </a:xfrm>
        </p:grpSpPr>
        <p:sp>
          <p:nvSpPr>
            <p:cNvPr id="191" name="Google Shape;191;p5"/>
            <p:cNvSpPr/>
            <p:nvPr/>
          </p:nvSpPr>
          <p:spPr>
            <a:xfrm>
              <a:off x="0" y="0"/>
              <a:ext cx="871243" cy="1019574"/>
            </a:xfrm>
            <a:custGeom>
              <a:rect b="b" l="l" r="r" t="t"/>
              <a:pathLst>
                <a:path extrusionOk="0" h="1019574" w="871243">
                  <a:moveTo>
                    <a:pt x="0" y="0"/>
                  </a:moveTo>
                  <a:lnTo>
                    <a:pt x="871243" y="0"/>
                  </a:lnTo>
                  <a:lnTo>
                    <a:pt x="871243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92" name="Google Shape;192;p5"/>
            <p:cNvSpPr txBox="1"/>
            <p:nvPr/>
          </p:nvSpPr>
          <p:spPr>
            <a:xfrm>
              <a:off x="0" y="-76200"/>
              <a:ext cx="871243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15114924" y="2265815"/>
            <a:ext cx="1515959" cy="1700267"/>
            <a:chOff x="0" y="0"/>
            <a:chExt cx="724693" cy="812800"/>
          </a:xfrm>
        </p:grpSpPr>
        <p:sp>
          <p:nvSpPr>
            <p:cNvPr id="194" name="Google Shape;194;p5"/>
            <p:cNvSpPr/>
            <p:nvPr/>
          </p:nvSpPr>
          <p:spPr>
            <a:xfrm>
              <a:off x="0" y="0"/>
              <a:ext cx="724693" cy="812800"/>
            </a:xfrm>
            <a:custGeom>
              <a:rect b="b" l="l" r="r" t="t"/>
              <a:pathLst>
                <a:path extrusionOk="0" h="812800" w="724693">
                  <a:moveTo>
                    <a:pt x="362346" y="0"/>
                  </a:moveTo>
                  <a:cubicBezTo>
                    <a:pt x="162228" y="0"/>
                    <a:pt x="0" y="181951"/>
                    <a:pt x="0" y="406400"/>
                  </a:cubicBezTo>
                  <a:cubicBezTo>
                    <a:pt x="0" y="630849"/>
                    <a:pt x="162228" y="812800"/>
                    <a:pt x="362346" y="812800"/>
                  </a:cubicBezTo>
                  <a:cubicBezTo>
                    <a:pt x="562465" y="812800"/>
                    <a:pt x="724693" y="630849"/>
                    <a:pt x="724693" y="406400"/>
                  </a:cubicBezTo>
                  <a:cubicBezTo>
                    <a:pt x="724693" y="181951"/>
                    <a:pt x="562465" y="0"/>
                    <a:pt x="362346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67940" y="0"/>
              <a:ext cx="588813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14584225" y="4251476"/>
            <a:ext cx="2577358" cy="1718239"/>
          </a:xfrm>
          <a:custGeom>
            <a:rect b="b" l="l" r="r" t="t"/>
            <a:pathLst>
              <a:path extrusionOk="0" h="1718239" w="2577358">
                <a:moveTo>
                  <a:pt x="0" y="0"/>
                </a:moveTo>
                <a:lnTo>
                  <a:pt x="2577358" y="0"/>
                </a:lnTo>
                <a:lnTo>
                  <a:pt x="2577358" y="1718239"/>
                </a:lnTo>
                <a:lnTo>
                  <a:pt x="0" y="1718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5"/>
          <p:cNvSpPr txBox="1"/>
          <p:nvPr/>
        </p:nvSpPr>
        <p:spPr>
          <a:xfrm>
            <a:off x="406881" y="263871"/>
            <a:ext cx="167838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224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TECNOLOGÍAS</a:t>
            </a: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 UTILIZADAS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1686983" y="2541145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5719192" y="2483995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0789625" y="2426528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2882066" y="6486739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9090807" y="6475438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4822788" y="7940783"/>
            <a:ext cx="2837125" cy="1499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Authentication</a:t>
            </a:r>
            <a:endParaRPr/>
          </a:p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Storage</a:t>
            </a:r>
            <a:endParaRPr/>
          </a:p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 Firestore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13373577" y="6475438"/>
            <a:ext cx="682257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15531775" y="2483995"/>
            <a:ext cx="682257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6"/>
          <p:cNvGrpSpPr/>
          <p:nvPr/>
        </p:nvGrpSpPr>
        <p:grpSpPr>
          <a:xfrm>
            <a:off x="-584626" y="258861"/>
            <a:ext cx="19457253" cy="2036258"/>
            <a:chOff x="0" y="-76200"/>
            <a:chExt cx="5124544" cy="536298"/>
          </a:xfrm>
        </p:grpSpPr>
        <p:sp>
          <p:nvSpPr>
            <p:cNvPr id="211" name="Google Shape;211;p6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12" name="Google Shape;212;p6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>
            <a:off x="808806" y="2435768"/>
            <a:ext cx="16990896" cy="7699757"/>
          </a:xfrm>
          <a:custGeom>
            <a:rect b="b" l="l" r="r" t="t"/>
            <a:pathLst>
              <a:path extrusionOk="0" h="7699757" w="16990896">
                <a:moveTo>
                  <a:pt x="0" y="0"/>
                </a:moveTo>
                <a:lnTo>
                  <a:pt x="16990895" y="0"/>
                </a:lnTo>
                <a:lnTo>
                  <a:pt x="16990895" y="7699758"/>
                </a:lnTo>
                <a:lnTo>
                  <a:pt x="0" y="76997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164" l="0" r="0" t="-5165"/>
            </a:stretch>
          </a:blipFill>
          <a:ln>
            <a:noFill/>
          </a:ln>
        </p:spPr>
      </p:sp>
      <p:sp>
        <p:nvSpPr>
          <p:cNvPr id="214" name="Google Shape;214;p6"/>
          <p:cNvSpPr txBox="1"/>
          <p:nvPr/>
        </p:nvSpPr>
        <p:spPr>
          <a:xfrm>
            <a:off x="78525" y="775887"/>
            <a:ext cx="179781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25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ARQUITECTURA DE LA </a:t>
            </a:r>
            <a:r>
              <a:rPr b="1" lang="en-US" sz="7925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APLICACIÓN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22" r="-221" t="0"/>
            </a:stretch>
          </a:blipFill>
          <a:ln>
            <a:noFill/>
          </a:ln>
        </p:spPr>
      </p:sp>
      <p:sp>
        <p:nvSpPr>
          <p:cNvPr id="220" name="Google Shape;220;p8"/>
          <p:cNvSpPr/>
          <p:nvPr/>
        </p:nvSpPr>
        <p:spPr>
          <a:xfrm rot="10800000">
            <a:off x="14230487" y="-472541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0" y="0"/>
                </a:moveTo>
                <a:lnTo>
                  <a:pt x="4154123" y="0"/>
                </a:lnTo>
                <a:lnTo>
                  <a:pt x="4154123" y="4262627"/>
                </a:lnTo>
                <a:lnTo>
                  <a:pt x="0" y="4262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8"/>
          <p:cNvSpPr/>
          <p:nvPr/>
        </p:nvSpPr>
        <p:spPr>
          <a:xfrm>
            <a:off x="212567" y="155574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8"/>
          <p:cNvSpPr/>
          <p:nvPr/>
        </p:nvSpPr>
        <p:spPr>
          <a:xfrm>
            <a:off x="15796077" y="8841510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3" name="Google Shape;223;p8"/>
          <p:cNvGrpSpPr/>
          <p:nvPr/>
        </p:nvGrpSpPr>
        <p:grpSpPr>
          <a:xfrm>
            <a:off x="-140839" y="3069659"/>
            <a:ext cx="18525572" cy="3773279"/>
            <a:chOff x="0" y="-76200"/>
            <a:chExt cx="4879131" cy="993779"/>
          </a:xfrm>
        </p:grpSpPr>
        <p:sp>
          <p:nvSpPr>
            <p:cNvPr id="224" name="Google Shape;224;p8"/>
            <p:cNvSpPr/>
            <p:nvPr/>
          </p:nvSpPr>
          <p:spPr>
            <a:xfrm>
              <a:off x="0" y="0"/>
              <a:ext cx="4879131" cy="917579"/>
            </a:xfrm>
            <a:custGeom>
              <a:rect b="b" l="l" r="r" t="t"/>
              <a:pathLst>
                <a:path extrusionOk="0" h="917579" w="4879131">
                  <a:moveTo>
                    <a:pt x="0" y="0"/>
                  </a:moveTo>
                  <a:lnTo>
                    <a:pt x="4879131" y="0"/>
                  </a:lnTo>
                  <a:lnTo>
                    <a:pt x="4879131" y="917579"/>
                  </a:lnTo>
                  <a:lnTo>
                    <a:pt x="0" y="91757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25" name="Google Shape;225;p8"/>
            <p:cNvSpPr txBox="1"/>
            <p:nvPr/>
          </p:nvSpPr>
          <p:spPr>
            <a:xfrm>
              <a:off x="0" y="-76200"/>
              <a:ext cx="4879131" cy="9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8"/>
          <p:cNvSpPr/>
          <p:nvPr/>
        </p:nvSpPr>
        <p:spPr>
          <a:xfrm>
            <a:off x="-140839" y="6265452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4154123" y="4262626"/>
                </a:moveTo>
                <a:lnTo>
                  <a:pt x="0" y="4262626"/>
                </a:lnTo>
                <a:lnTo>
                  <a:pt x="0" y="0"/>
                </a:lnTo>
                <a:lnTo>
                  <a:pt x="4154123" y="0"/>
                </a:lnTo>
                <a:lnTo>
                  <a:pt x="4154123" y="426262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8"/>
          <p:cNvSpPr txBox="1"/>
          <p:nvPr/>
        </p:nvSpPr>
        <p:spPr>
          <a:xfrm>
            <a:off x="2180988" y="3243600"/>
            <a:ext cx="138819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72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VAMOS A PROBAR LA </a:t>
            </a:r>
            <a:r>
              <a:rPr b="1" lang="en-US" sz="9272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APLICACIÓN</a:t>
            </a:r>
            <a:r>
              <a:rPr b="1" i="0" lang="en-US" sz="9272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7"/>
          <p:cNvGrpSpPr/>
          <p:nvPr/>
        </p:nvGrpSpPr>
        <p:grpSpPr>
          <a:xfrm>
            <a:off x="-584626" y="1731769"/>
            <a:ext cx="19457253" cy="2036258"/>
            <a:chOff x="0" y="-76200"/>
            <a:chExt cx="5124544" cy="536298"/>
          </a:xfrm>
        </p:grpSpPr>
        <p:sp>
          <p:nvSpPr>
            <p:cNvPr id="233" name="Google Shape;233;p7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34" name="Google Shape;234;p7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7"/>
          <p:cNvSpPr/>
          <p:nvPr/>
        </p:nvSpPr>
        <p:spPr>
          <a:xfrm>
            <a:off x="308271" y="531248"/>
            <a:ext cx="2454966" cy="758808"/>
          </a:xfrm>
          <a:custGeom>
            <a:rect b="b" l="l" r="r" t="t"/>
            <a:pathLst>
              <a:path extrusionOk="0" h="758808" w="2454966">
                <a:moveTo>
                  <a:pt x="0" y="0"/>
                </a:moveTo>
                <a:lnTo>
                  <a:pt x="2454966" y="0"/>
                </a:lnTo>
                <a:lnTo>
                  <a:pt x="2454966" y="758808"/>
                </a:lnTo>
                <a:lnTo>
                  <a:pt x="0" y="758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7"/>
          <p:cNvSpPr txBox="1"/>
          <p:nvPr/>
        </p:nvSpPr>
        <p:spPr>
          <a:xfrm>
            <a:off x="2322030" y="2239656"/>
            <a:ext cx="136440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CASO DE USO (VIDEO)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 flipH="1">
            <a:off x="15507611" y="9258300"/>
            <a:ext cx="2454966" cy="758808"/>
          </a:xfrm>
          <a:custGeom>
            <a:rect b="b" l="l" r="r" t="t"/>
            <a:pathLst>
              <a:path extrusionOk="0" h="758808" w="2454966">
                <a:moveTo>
                  <a:pt x="2454966" y="0"/>
                </a:moveTo>
                <a:lnTo>
                  <a:pt x="0" y="0"/>
                </a:lnTo>
                <a:lnTo>
                  <a:pt x="0" y="758808"/>
                </a:lnTo>
                <a:lnTo>
                  <a:pt x="2454966" y="758808"/>
                </a:lnTo>
                <a:lnTo>
                  <a:pt x="245496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38" name="Google Shape;238;p7" title="Video funcionalidad motowork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375" y="4139918"/>
            <a:ext cx="7371275" cy="5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-257253" y="3980710"/>
            <a:ext cx="19457253" cy="2036258"/>
            <a:chOff x="0" y="-76200"/>
            <a:chExt cx="5124544" cy="536298"/>
          </a:xfrm>
        </p:grpSpPr>
        <p:sp>
          <p:nvSpPr>
            <p:cNvPr id="244" name="Google Shape;244;p9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45" name="Google Shape;245;p9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9"/>
          <p:cNvSpPr/>
          <p:nvPr/>
        </p:nvSpPr>
        <p:spPr>
          <a:xfrm>
            <a:off x="409455" y="649296"/>
            <a:ext cx="2454966" cy="758808"/>
          </a:xfrm>
          <a:custGeom>
            <a:rect b="b" l="l" r="r" t="t"/>
            <a:pathLst>
              <a:path extrusionOk="0" h="758808" w="2454966">
                <a:moveTo>
                  <a:pt x="0" y="0"/>
                </a:moveTo>
                <a:lnTo>
                  <a:pt x="2454966" y="0"/>
                </a:lnTo>
                <a:lnTo>
                  <a:pt x="2454966" y="758808"/>
                </a:lnTo>
                <a:lnTo>
                  <a:pt x="0" y="758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9"/>
          <p:cNvSpPr txBox="1"/>
          <p:nvPr/>
        </p:nvSpPr>
        <p:spPr>
          <a:xfrm>
            <a:off x="4833286" y="4433546"/>
            <a:ext cx="92763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CONCLUSIÓN</a:t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 flipH="1">
            <a:off x="15204058" y="8878896"/>
            <a:ext cx="2454966" cy="758808"/>
          </a:xfrm>
          <a:custGeom>
            <a:rect b="b" l="l" r="r" t="t"/>
            <a:pathLst>
              <a:path extrusionOk="0" h="758808" w="2454966">
                <a:moveTo>
                  <a:pt x="2454967" y="0"/>
                </a:moveTo>
                <a:lnTo>
                  <a:pt x="0" y="0"/>
                </a:lnTo>
                <a:lnTo>
                  <a:pt x="0" y="758808"/>
                </a:lnTo>
                <a:lnTo>
                  <a:pt x="2454967" y="758808"/>
                </a:lnTo>
                <a:lnTo>
                  <a:pt x="245496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