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Poppins"/>
      <p:bold r:id="rId15"/>
      <p:boldItalic r:id="rId16"/>
    </p:embeddedFont>
    <p:embeddedFont>
      <p:font typeface="Poppins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0n431hLL8gSNB+w4K7kBaYQjA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slide" Target="slides/slide9.xml"/><Relationship Id="rId17" Type="http://schemas.openxmlformats.org/officeDocument/2006/relationships/font" Target="fonts/PoppinsLight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Light-italic.fntdata"/><Relationship Id="rId6" Type="http://schemas.openxmlformats.org/officeDocument/2006/relationships/slide" Target="slides/slide1.xml"/><Relationship Id="rId18" Type="http://schemas.openxmlformats.org/officeDocument/2006/relationships/font" Target="fonts/Poppi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hyperlink" Target="http://drive.google.com/file/d/1lv_QVOKF8yzyWGLkJ67wUtV2J8CZNuoN/view" TargetMode="External"/><Relationship Id="rId5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5121" l="0" r="0" t="-95121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10800000">
            <a:off x="14230487" y="-472541"/>
            <a:ext cx="4154123" cy="4262626"/>
          </a:xfrm>
          <a:custGeom>
            <a:rect b="b" l="l" r="r" t="t"/>
            <a:pathLst>
              <a:path extrusionOk="0" h="4262626" w="4154123">
                <a:moveTo>
                  <a:pt x="0" y="0"/>
                </a:moveTo>
                <a:lnTo>
                  <a:pt x="4154123" y="0"/>
                </a:lnTo>
                <a:lnTo>
                  <a:pt x="4154123" y="4262627"/>
                </a:lnTo>
                <a:lnTo>
                  <a:pt x="0" y="4262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212567" y="155574"/>
            <a:ext cx="2277939" cy="1246654"/>
          </a:xfrm>
          <a:custGeom>
            <a:rect b="b" l="l" r="r" t="t"/>
            <a:pathLst>
              <a:path extrusionOk="0" h="1246654" w="2277939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5796077" y="8841510"/>
            <a:ext cx="2277939" cy="1246654"/>
          </a:xfrm>
          <a:custGeom>
            <a:rect b="b" l="l" r="r" t="t"/>
            <a:pathLst>
              <a:path extrusionOk="0" h="1246654" w="2277939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8" name="Google Shape;88;p1"/>
          <p:cNvGrpSpPr/>
          <p:nvPr/>
        </p:nvGrpSpPr>
        <p:grpSpPr>
          <a:xfrm>
            <a:off x="-118787" y="4009620"/>
            <a:ext cx="18525572" cy="2036270"/>
            <a:chOff x="0" y="-76200"/>
            <a:chExt cx="4879131" cy="536298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4879131" cy="460098"/>
            </a:xfrm>
            <a:custGeom>
              <a:rect b="b" l="l" r="r" t="t"/>
              <a:pathLst>
                <a:path extrusionOk="0" h="460098" w="4879131">
                  <a:moveTo>
                    <a:pt x="0" y="0"/>
                  </a:moveTo>
                  <a:lnTo>
                    <a:pt x="4879131" y="0"/>
                  </a:lnTo>
                  <a:lnTo>
                    <a:pt x="4879131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-76200"/>
              <a:ext cx="4879131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-140839" y="6265452"/>
            <a:ext cx="4154123" cy="4262626"/>
          </a:xfrm>
          <a:custGeom>
            <a:rect b="b" l="l" r="r" t="t"/>
            <a:pathLst>
              <a:path extrusionOk="0" h="4262626" w="4154123">
                <a:moveTo>
                  <a:pt x="4154123" y="4262626"/>
                </a:moveTo>
                <a:lnTo>
                  <a:pt x="0" y="4262626"/>
                </a:lnTo>
                <a:lnTo>
                  <a:pt x="0" y="0"/>
                </a:lnTo>
                <a:lnTo>
                  <a:pt x="4154123" y="0"/>
                </a:lnTo>
                <a:lnTo>
                  <a:pt x="4154123" y="426262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3513945" y="4164394"/>
            <a:ext cx="115371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472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MOTOWORK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958298" y="3317022"/>
            <a:ext cx="4648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24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CAPSTONE 004D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740406" y="6398656"/>
            <a:ext cx="73467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24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Javier Bastias, Felipe González y Jose Pinchi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"/>
          <p:cNvGrpSpPr/>
          <p:nvPr/>
        </p:nvGrpSpPr>
        <p:grpSpPr>
          <a:xfrm>
            <a:off x="-348530" y="-289322"/>
            <a:ext cx="19457253" cy="2036258"/>
            <a:chOff x="0" y="-76200"/>
            <a:chExt cx="5124544" cy="536298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013362"/>
            </a:solidFill>
            <a:ln>
              <a:noFill/>
            </a:ln>
          </p:spPr>
        </p:sp>
        <p:sp>
          <p:nvSpPr>
            <p:cNvPr id="101" name="Google Shape;101;p2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just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-97674" y="7381948"/>
            <a:ext cx="2962539" cy="2962539"/>
          </a:xfrm>
          <a:custGeom>
            <a:rect b="b" l="l" r="r" t="t"/>
            <a:pathLst>
              <a:path extrusionOk="0" h="2962539" w="2962539">
                <a:moveTo>
                  <a:pt x="0" y="0"/>
                </a:moveTo>
                <a:lnTo>
                  <a:pt x="2962539" y="0"/>
                </a:lnTo>
                <a:lnTo>
                  <a:pt x="2962539" y="2962539"/>
                </a:lnTo>
                <a:lnTo>
                  <a:pt x="0" y="2962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7109723" y="2567418"/>
            <a:ext cx="4877450" cy="2767407"/>
          </a:xfrm>
          <a:custGeom>
            <a:rect b="b" l="l" r="r" t="t"/>
            <a:pathLst>
              <a:path extrusionOk="0" h="2767407" w="4877450">
                <a:moveTo>
                  <a:pt x="0" y="0"/>
                </a:moveTo>
                <a:lnTo>
                  <a:pt x="4877450" y="0"/>
                </a:lnTo>
                <a:lnTo>
                  <a:pt x="4877450" y="2767407"/>
                </a:lnTo>
                <a:lnTo>
                  <a:pt x="0" y="2767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5539" r="-10543" t="0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>
            <a:off x="7621497" y="5944085"/>
            <a:ext cx="3629341" cy="3629341"/>
          </a:xfrm>
          <a:custGeom>
            <a:rect b="b" l="l" r="r" t="t"/>
            <a:pathLst>
              <a:path extrusionOk="0" h="3629341" w="3629341">
                <a:moveTo>
                  <a:pt x="0" y="0"/>
                </a:moveTo>
                <a:lnTo>
                  <a:pt x="3629341" y="0"/>
                </a:lnTo>
                <a:lnTo>
                  <a:pt x="3629341" y="3629341"/>
                </a:lnTo>
                <a:lnTo>
                  <a:pt x="0" y="3629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12075191" y="6155307"/>
            <a:ext cx="4904198" cy="3269465"/>
          </a:xfrm>
          <a:custGeom>
            <a:rect b="b" l="l" r="r" t="t"/>
            <a:pathLst>
              <a:path extrusionOk="0" h="3269465" w="4904198">
                <a:moveTo>
                  <a:pt x="0" y="0"/>
                </a:moveTo>
                <a:lnTo>
                  <a:pt x="4904198" y="0"/>
                </a:lnTo>
                <a:lnTo>
                  <a:pt x="4904198" y="3269465"/>
                </a:lnTo>
                <a:lnTo>
                  <a:pt x="0" y="3269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12228711" y="2368552"/>
            <a:ext cx="4750678" cy="3165140"/>
          </a:xfrm>
          <a:custGeom>
            <a:rect b="b" l="l" r="r" t="t"/>
            <a:pathLst>
              <a:path extrusionOk="0" h="3165140" w="4750678">
                <a:moveTo>
                  <a:pt x="0" y="0"/>
                </a:moveTo>
                <a:lnTo>
                  <a:pt x="4750678" y="0"/>
                </a:lnTo>
                <a:lnTo>
                  <a:pt x="4750678" y="3165139"/>
                </a:lnTo>
                <a:lnTo>
                  <a:pt x="0" y="3165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2"/>
          <p:cNvSpPr txBox="1"/>
          <p:nvPr/>
        </p:nvSpPr>
        <p:spPr>
          <a:xfrm>
            <a:off x="2553994" y="-95535"/>
            <a:ext cx="13112555" cy="1671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BEFORE WE START...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08281" y="3555976"/>
            <a:ext cx="6763317" cy="3721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86" u="none" cap="none" strike="noStrike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Disadvantages:</a:t>
            </a:r>
            <a:endParaRPr/>
          </a:p>
          <a:p>
            <a:pPr indent="-376383" lvl="1" marL="752765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FF3131"/>
              </a:buClr>
              <a:buSzPts val="3486"/>
              <a:buFont typeface="Arial"/>
              <a:buChar char="•"/>
            </a:pPr>
            <a:r>
              <a:rPr b="1" i="0" lang="en-US" sz="3486" u="none" cap="none" strike="noStrike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Obsolete Processes</a:t>
            </a:r>
            <a:endParaRPr/>
          </a:p>
          <a:p>
            <a:pPr indent="-376383" lvl="1" marL="752765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FF3131"/>
              </a:buClr>
              <a:buSzPts val="3486"/>
              <a:buFont typeface="Arial"/>
              <a:buChar char="•"/>
            </a:pPr>
            <a:r>
              <a:rPr b="1" i="0" lang="en-US" sz="3486" u="none" cap="none" strike="noStrike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Spends a lot of time</a:t>
            </a:r>
            <a:endParaRPr/>
          </a:p>
          <a:p>
            <a:pPr indent="-376383" lvl="1" marL="752765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FF3131"/>
              </a:buClr>
              <a:buSzPts val="3486"/>
              <a:buFont typeface="Arial"/>
              <a:buChar char="•"/>
            </a:pPr>
            <a:r>
              <a:rPr b="1" i="0" lang="en-US" sz="3486" u="none" cap="none" strike="noStrike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Impractical processes</a:t>
            </a:r>
            <a:endParaRPr/>
          </a:p>
          <a:p>
            <a:pPr indent="-376383" lvl="1" marL="752765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FF3131"/>
              </a:buClr>
              <a:buSzPts val="3486"/>
              <a:buFont typeface="Arial"/>
              <a:buChar char="•"/>
            </a:pPr>
            <a:r>
              <a:rPr b="1" i="0" lang="en-US" sz="3486" u="none" cap="none" strike="noStrike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Many times they do not give answers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584626" y="1886804"/>
            <a:ext cx="19457253" cy="2036258"/>
            <a:chOff x="0" y="-76200"/>
            <a:chExt cx="5124544" cy="536298"/>
          </a:xfrm>
        </p:grpSpPr>
        <p:sp>
          <p:nvSpPr>
            <p:cNvPr id="114" name="Google Shape;114;p3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115" name="Google Shape;115;p3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3"/>
          <p:cNvSpPr/>
          <p:nvPr/>
        </p:nvSpPr>
        <p:spPr>
          <a:xfrm flipH="1">
            <a:off x="15017548" y="7028249"/>
            <a:ext cx="3395886" cy="3395886"/>
          </a:xfrm>
          <a:custGeom>
            <a:rect b="b" l="l" r="r" t="t"/>
            <a:pathLst>
              <a:path extrusionOk="0" h="3395886" w="3395886">
                <a:moveTo>
                  <a:pt x="3395887" y="0"/>
                </a:moveTo>
                <a:lnTo>
                  <a:pt x="0" y="0"/>
                </a:lnTo>
                <a:lnTo>
                  <a:pt x="0" y="3395886"/>
                </a:lnTo>
                <a:lnTo>
                  <a:pt x="3395887" y="3395886"/>
                </a:lnTo>
                <a:lnTo>
                  <a:pt x="339588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3"/>
          <p:cNvSpPr/>
          <p:nvPr/>
        </p:nvSpPr>
        <p:spPr>
          <a:xfrm>
            <a:off x="1902303" y="4904794"/>
            <a:ext cx="5730866" cy="4246910"/>
          </a:xfrm>
          <a:custGeom>
            <a:rect b="b" l="l" r="r" t="t"/>
            <a:pathLst>
              <a:path extrusionOk="0" h="4246910" w="5730866">
                <a:moveTo>
                  <a:pt x="0" y="0"/>
                </a:moveTo>
                <a:lnTo>
                  <a:pt x="5730866" y="0"/>
                </a:lnTo>
                <a:lnTo>
                  <a:pt x="5730866" y="4246910"/>
                </a:lnTo>
                <a:lnTo>
                  <a:pt x="0" y="42469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5870" r="-15869" t="0"/>
            </a:stretch>
          </a:blipFill>
          <a:ln>
            <a:noFill/>
          </a:ln>
        </p:spPr>
      </p:sp>
      <p:sp>
        <p:nvSpPr>
          <p:cNvPr id="118" name="Google Shape;118;p3"/>
          <p:cNvSpPr txBox="1"/>
          <p:nvPr/>
        </p:nvSpPr>
        <p:spPr>
          <a:xfrm>
            <a:off x="4767736" y="2080590"/>
            <a:ext cx="9276277" cy="82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PROBLEMATIC</a:t>
            </a:r>
            <a:endParaRPr/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8713608" y="5067300"/>
            <a:ext cx="8001883" cy="4191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6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Motorola Solutions needs improvements in:</a:t>
            </a:r>
            <a:endParaRPr/>
          </a:p>
          <a:p>
            <a:pPr indent="-319951" lvl="1" marL="639905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63"/>
              <a:buFont typeface="Arial"/>
              <a:buChar char="•"/>
            </a:pPr>
            <a:r>
              <a:rPr b="0" i="0" lang="en-US" sz="2963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Shift management</a:t>
            </a:r>
            <a:endParaRPr/>
          </a:p>
          <a:p>
            <a:pPr indent="0" lvl="0" marL="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9951" lvl="1" marL="639905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63"/>
              <a:buFont typeface="Arial"/>
              <a:buChar char="•"/>
            </a:pPr>
            <a:r>
              <a:rPr b="0" i="0" lang="en-US" sz="2963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Employee Document Management</a:t>
            </a:r>
            <a:endParaRPr/>
          </a:p>
          <a:p>
            <a:pPr indent="0" lvl="0" marL="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9951" lvl="1" marL="639905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63"/>
              <a:buFont typeface="Arial"/>
              <a:buChar char="•"/>
            </a:pPr>
            <a:r>
              <a:rPr b="0" i="0" lang="en-US" sz="2963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Request management (Vacation, licenses and permits)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"/>
          <p:cNvGrpSpPr/>
          <p:nvPr/>
        </p:nvGrpSpPr>
        <p:grpSpPr>
          <a:xfrm>
            <a:off x="-584626" y="1886804"/>
            <a:ext cx="19457253" cy="2036258"/>
            <a:chOff x="0" y="-76200"/>
            <a:chExt cx="5124544" cy="536298"/>
          </a:xfrm>
        </p:grpSpPr>
        <p:sp>
          <p:nvSpPr>
            <p:cNvPr id="125" name="Google Shape;125;p4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126" name="Google Shape;126;p4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4"/>
          <p:cNvSpPr/>
          <p:nvPr/>
        </p:nvSpPr>
        <p:spPr>
          <a:xfrm flipH="1">
            <a:off x="15017548" y="7028249"/>
            <a:ext cx="3395886" cy="3395886"/>
          </a:xfrm>
          <a:custGeom>
            <a:rect b="b" l="l" r="r" t="t"/>
            <a:pathLst>
              <a:path extrusionOk="0" h="3395886" w="3395886">
                <a:moveTo>
                  <a:pt x="3395887" y="0"/>
                </a:moveTo>
                <a:lnTo>
                  <a:pt x="0" y="0"/>
                </a:lnTo>
                <a:lnTo>
                  <a:pt x="0" y="3395886"/>
                </a:lnTo>
                <a:lnTo>
                  <a:pt x="3395887" y="3395886"/>
                </a:lnTo>
                <a:lnTo>
                  <a:pt x="339588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8" name="Google Shape;128;p4"/>
          <p:cNvGrpSpPr/>
          <p:nvPr/>
        </p:nvGrpSpPr>
        <p:grpSpPr>
          <a:xfrm>
            <a:off x="281956" y="-289322"/>
            <a:ext cx="7605629" cy="10576322"/>
            <a:chOff x="0" y="-76200"/>
            <a:chExt cx="2003129" cy="2785533"/>
          </a:xfrm>
        </p:grpSpPr>
        <p:sp>
          <p:nvSpPr>
            <p:cNvPr id="129" name="Google Shape;129;p4"/>
            <p:cNvSpPr/>
            <p:nvPr/>
          </p:nvSpPr>
          <p:spPr>
            <a:xfrm>
              <a:off x="0" y="0"/>
              <a:ext cx="2003129" cy="2709333"/>
            </a:xfrm>
            <a:custGeom>
              <a:rect b="b" l="l" r="r" t="t"/>
              <a:pathLst>
                <a:path extrusionOk="0" h="2709333" w="2003129">
                  <a:moveTo>
                    <a:pt x="0" y="0"/>
                  </a:moveTo>
                  <a:lnTo>
                    <a:pt x="2003129" y="0"/>
                  </a:lnTo>
                  <a:lnTo>
                    <a:pt x="200312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0" name="Google Shape;130;p4"/>
            <p:cNvSpPr txBox="1"/>
            <p:nvPr/>
          </p:nvSpPr>
          <p:spPr>
            <a:xfrm>
              <a:off x="0" y="-76200"/>
              <a:ext cx="2003129" cy="27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4"/>
          <p:cNvSpPr/>
          <p:nvPr/>
        </p:nvSpPr>
        <p:spPr>
          <a:xfrm>
            <a:off x="2157006" y="355283"/>
            <a:ext cx="3641686" cy="3641686"/>
          </a:xfrm>
          <a:custGeom>
            <a:rect b="b" l="l" r="r" t="t"/>
            <a:pathLst>
              <a:path extrusionOk="0" h="3641686" w="3641686">
                <a:moveTo>
                  <a:pt x="0" y="0"/>
                </a:moveTo>
                <a:lnTo>
                  <a:pt x="3641687" y="0"/>
                </a:lnTo>
                <a:lnTo>
                  <a:pt x="3641687" y="3641686"/>
                </a:lnTo>
                <a:lnTo>
                  <a:pt x="0" y="3641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4"/>
          <p:cNvSpPr/>
          <p:nvPr/>
        </p:nvSpPr>
        <p:spPr>
          <a:xfrm>
            <a:off x="526552" y="5143500"/>
            <a:ext cx="2136376" cy="2136376"/>
          </a:xfrm>
          <a:custGeom>
            <a:rect b="b" l="l" r="r" t="t"/>
            <a:pathLst>
              <a:path extrusionOk="0" h="2136376" w="2136376">
                <a:moveTo>
                  <a:pt x="0" y="0"/>
                </a:moveTo>
                <a:lnTo>
                  <a:pt x="2136376" y="0"/>
                </a:lnTo>
                <a:lnTo>
                  <a:pt x="2136376" y="2136376"/>
                </a:lnTo>
                <a:lnTo>
                  <a:pt x="0" y="2136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4"/>
          <p:cNvSpPr/>
          <p:nvPr/>
        </p:nvSpPr>
        <p:spPr>
          <a:xfrm>
            <a:off x="2915871" y="7557293"/>
            <a:ext cx="2337798" cy="2337798"/>
          </a:xfrm>
          <a:custGeom>
            <a:rect b="b" l="l" r="r" t="t"/>
            <a:pathLst>
              <a:path extrusionOk="0" h="2337798" w="2337798">
                <a:moveTo>
                  <a:pt x="0" y="0"/>
                </a:moveTo>
                <a:lnTo>
                  <a:pt x="2337798" y="0"/>
                </a:lnTo>
                <a:lnTo>
                  <a:pt x="2337798" y="2337798"/>
                </a:lnTo>
                <a:lnTo>
                  <a:pt x="0" y="2337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/>
          <p:nvPr/>
        </p:nvSpPr>
        <p:spPr>
          <a:xfrm>
            <a:off x="5313904" y="5320452"/>
            <a:ext cx="2037841" cy="2037841"/>
          </a:xfrm>
          <a:custGeom>
            <a:rect b="b" l="l" r="r" t="t"/>
            <a:pathLst>
              <a:path extrusionOk="0" h="2037841" w="2037841">
                <a:moveTo>
                  <a:pt x="0" y="0"/>
                </a:moveTo>
                <a:lnTo>
                  <a:pt x="2037841" y="0"/>
                </a:lnTo>
                <a:lnTo>
                  <a:pt x="2037841" y="2037841"/>
                </a:lnTo>
                <a:lnTo>
                  <a:pt x="0" y="2037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4"/>
          <p:cNvSpPr txBox="1"/>
          <p:nvPr/>
        </p:nvSpPr>
        <p:spPr>
          <a:xfrm>
            <a:off x="8292810" y="2080590"/>
            <a:ext cx="9276277" cy="82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SOLUTION</a:t>
            </a:r>
            <a:endParaRPr/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9144000" y="4389347"/>
            <a:ext cx="7850107" cy="5239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6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 a mobile application that allows all of these processes to be done simply and quickly for Motorola staff.</a:t>
            </a:r>
            <a:endParaRPr/>
          </a:p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3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 flipH="1" rot="10800000">
            <a:off x="1594740" y="3996969"/>
            <a:ext cx="1909209" cy="1146531"/>
          </a:xfrm>
          <a:prstGeom prst="straightConnector1">
            <a:avLst/>
          </a:prstGeom>
          <a:noFill/>
          <a:ln cap="flat" cmpd="sng" w="857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4"/>
          <p:cNvCxnSpPr/>
          <p:nvPr/>
        </p:nvCxnSpPr>
        <p:spPr>
          <a:xfrm rot="10800000">
            <a:off x="3977850" y="3996969"/>
            <a:ext cx="106921" cy="3560324"/>
          </a:xfrm>
          <a:prstGeom prst="straightConnector1">
            <a:avLst/>
          </a:prstGeom>
          <a:noFill/>
          <a:ln cap="flat" cmpd="sng" w="857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9" name="Google Shape;139;p4"/>
          <p:cNvCxnSpPr/>
          <p:nvPr/>
        </p:nvCxnSpPr>
        <p:spPr>
          <a:xfrm rot="10800000">
            <a:off x="4824154" y="3996969"/>
            <a:ext cx="1508671" cy="1478687"/>
          </a:xfrm>
          <a:prstGeom prst="straightConnector1">
            <a:avLst/>
          </a:prstGeom>
          <a:noFill/>
          <a:ln cap="flat" cmpd="sng" w="8572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" name="Google Shape;140;p4"/>
          <p:cNvSpPr/>
          <p:nvPr/>
        </p:nvSpPr>
        <p:spPr>
          <a:xfrm>
            <a:off x="10552675" y="6754233"/>
            <a:ext cx="5061491" cy="3532767"/>
          </a:xfrm>
          <a:custGeom>
            <a:rect b="b" l="l" r="r" t="t"/>
            <a:pathLst>
              <a:path extrusionOk="0" h="3532767" w="5061491">
                <a:moveTo>
                  <a:pt x="0" y="0"/>
                </a:moveTo>
                <a:lnTo>
                  <a:pt x="5061491" y="0"/>
                </a:lnTo>
                <a:lnTo>
                  <a:pt x="5061491" y="3532767"/>
                </a:lnTo>
                <a:lnTo>
                  <a:pt x="0" y="35327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5"/>
          <p:cNvGrpSpPr/>
          <p:nvPr/>
        </p:nvGrpSpPr>
        <p:grpSpPr>
          <a:xfrm>
            <a:off x="-584626" y="-134090"/>
            <a:ext cx="19457253" cy="2036258"/>
            <a:chOff x="0" y="-76200"/>
            <a:chExt cx="5124544" cy="536298"/>
          </a:xfrm>
        </p:grpSpPr>
        <p:sp>
          <p:nvSpPr>
            <p:cNvPr id="146" name="Google Shape;146;p5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147" name="Google Shape;147;p5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5"/>
          <p:cNvGrpSpPr/>
          <p:nvPr/>
        </p:nvGrpSpPr>
        <p:grpSpPr>
          <a:xfrm>
            <a:off x="591643" y="2942598"/>
            <a:ext cx="2955884" cy="3314661"/>
            <a:chOff x="0" y="-76200"/>
            <a:chExt cx="977168" cy="1095774"/>
          </a:xfrm>
        </p:grpSpPr>
        <p:sp>
          <p:nvSpPr>
            <p:cNvPr id="149" name="Google Shape;149;p5"/>
            <p:cNvSpPr/>
            <p:nvPr/>
          </p:nvSpPr>
          <p:spPr>
            <a:xfrm>
              <a:off x="0" y="0"/>
              <a:ext cx="977168" cy="1019574"/>
            </a:xfrm>
            <a:custGeom>
              <a:rect b="b" l="l" r="r" t="t"/>
              <a:pathLst>
                <a:path extrusionOk="0" h="1019574" w="977168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50" name="Google Shape;150;p5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5"/>
          <p:cNvGrpSpPr/>
          <p:nvPr/>
        </p:nvGrpSpPr>
        <p:grpSpPr>
          <a:xfrm>
            <a:off x="4623852" y="2885448"/>
            <a:ext cx="2955884" cy="3314661"/>
            <a:chOff x="0" y="-76200"/>
            <a:chExt cx="977168" cy="1095774"/>
          </a:xfrm>
        </p:grpSpPr>
        <p:sp>
          <p:nvSpPr>
            <p:cNvPr id="152" name="Google Shape;152;p5"/>
            <p:cNvSpPr/>
            <p:nvPr/>
          </p:nvSpPr>
          <p:spPr>
            <a:xfrm>
              <a:off x="0" y="0"/>
              <a:ext cx="977168" cy="1019574"/>
            </a:xfrm>
            <a:custGeom>
              <a:rect b="b" l="l" r="r" t="t"/>
              <a:pathLst>
                <a:path extrusionOk="0" h="1019574" w="977168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53" name="Google Shape;153;p5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9694286" y="2827981"/>
            <a:ext cx="2955884" cy="3314661"/>
            <a:chOff x="0" y="-76200"/>
            <a:chExt cx="977168" cy="1095774"/>
          </a:xfrm>
        </p:grpSpPr>
        <p:sp>
          <p:nvSpPr>
            <p:cNvPr id="155" name="Google Shape;155;p5"/>
            <p:cNvSpPr/>
            <p:nvPr/>
          </p:nvSpPr>
          <p:spPr>
            <a:xfrm>
              <a:off x="0" y="0"/>
              <a:ext cx="977168" cy="1019574"/>
            </a:xfrm>
            <a:custGeom>
              <a:rect b="b" l="l" r="r" t="t"/>
              <a:pathLst>
                <a:path extrusionOk="0" h="1019574" w="977168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56" name="Google Shape;156;p5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1786727" y="6888192"/>
            <a:ext cx="2955884" cy="3314661"/>
            <a:chOff x="0" y="-76200"/>
            <a:chExt cx="977168" cy="1095774"/>
          </a:xfrm>
        </p:grpSpPr>
        <p:sp>
          <p:nvSpPr>
            <p:cNvPr id="158" name="Google Shape;158;p5"/>
            <p:cNvSpPr/>
            <p:nvPr/>
          </p:nvSpPr>
          <p:spPr>
            <a:xfrm>
              <a:off x="0" y="0"/>
              <a:ext cx="977168" cy="1019574"/>
            </a:xfrm>
            <a:custGeom>
              <a:rect b="b" l="l" r="r" t="t"/>
              <a:pathLst>
                <a:path extrusionOk="0" h="1019574" w="977168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59" name="Google Shape;159;p5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7995468" y="6876891"/>
            <a:ext cx="2955884" cy="3314661"/>
            <a:chOff x="0" y="-76200"/>
            <a:chExt cx="977168" cy="1095774"/>
          </a:xfrm>
        </p:grpSpPr>
        <p:sp>
          <p:nvSpPr>
            <p:cNvPr id="161" name="Google Shape;161;p5"/>
            <p:cNvSpPr/>
            <p:nvPr/>
          </p:nvSpPr>
          <p:spPr>
            <a:xfrm>
              <a:off x="0" y="0"/>
              <a:ext cx="977168" cy="1019574"/>
            </a:xfrm>
            <a:custGeom>
              <a:rect b="b" l="l" r="r" t="t"/>
              <a:pathLst>
                <a:path extrusionOk="0" h="1019574" w="977168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62" name="Google Shape;162;p5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5"/>
          <p:cNvGrpSpPr/>
          <p:nvPr/>
        </p:nvGrpSpPr>
        <p:grpSpPr>
          <a:xfrm>
            <a:off x="1219452" y="2322965"/>
            <a:ext cx="1700267" cy="1700267"/>
            <a:chOff x="0" y="0"/>
            <a:chExt cx="812800" cy="812800"/>
          </a:xfrm>
        </p:grpSpPr>
        <p:sp>
          <p:nvSpPr>
            <p:cNvPr id="164" name="Google Shape;164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5251660" y="2265815"/>
            <a:ext cx="1700267" cy="1700267"/>
            <a:chOff x="0" y="0"/>
            <a:chExt cx="812800" cy="812800"/>
          </a:xfrm>
        </p:grpSpPr>
        <p:sp>
          <p:nvSpPr>
            <p:cNvPr id="167" name="Google Shape;167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10322094" y="2208348"/>
            <a:ext cx="1700267" cy="1700267"/>
            <a:chOff x="0" y="0"/>
            <a:chExt cx="812800" cy="812800"/>
          </a:xfrm>
        </p:grpSpPr>
        <p:sp>
          <p:nvSpPr>
            <p:cNvPr id="170" name="Google Shape;17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5"/>
          <p:cNvGrpSpPr/>
          <p:nvPr/>
        </p:nvGrpSpPr>
        <p:grpSpPr>
          <a:xfrm>
            <a:off x="2414535" y="6268559"/>
            <a:ext cx="1700267" cy="1700267"/>
            <a:chOff x="0" y="0"/>
            <a:chExt cx="812800" cy="812800"/>
          </a:xfrm>
        </p:grpSpPr>
        <p:sp>
          <p:nvSpPr>
            <p:cNvPr id="173" name="Google Shape;173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8623276" y="6257259"/>
            <a:ext cx="1700267" cy="1700267"/>
            <a:chOff x="0" y="0"/>
            <a:chExt cx="812800" cy="812800"/>
          </a:xfrm>
        </p:grpSpPr>
        <p:sp>
          <p:nvSpPr>
            <p:cNvPr id="176" name="Google Shape;176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5"/>
          <p:cNvSpPr/>
          <p:nvPr/>
        </p:nvSpPr>
        <p:spPr>
          <a:xfrm>
            <a:off x="591643" y="4080914"/>
            <a:ext cx="2955884" cy="2176344"/>
          </a:xfrm>
          <a:custGeom>
            <a:rect b="b" l="l" r="r" t="t"/>
            <a:pathLst>
              <a:path extrusionOk="0" h="2176344" w="2955884">
                <a:moveTo>
                  <a:pt x="0" y="0"/>
                </a:moveTo>
                <a:lnTo>
                  <a:pt x="2955884" y="0"/>
                </a:lnTo>
                <a:lnTo>
                  <a:pt x="2955884" y="2176345"/>
                </a:lnTo>
                <a:lnTo>
                  <a:pt x="0" y="21763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04" r="0" t="0"/>
            </a:stretch>
          </a:blipFill>
          <a:ln>
            <a:noFill/>
          </a:ln>
        </p:spPr>
      </p:sp>
      <p:sp>
        <p:nvSpPr>
          <p:cNvPr id="179" name="Google Shape;179;p5"/>
          <p:cNvSpPr/>
          <p:nvPr/>
        </p:nvSpPr>
        <p:spPr>
          <a:xfrm>
            <a:off x="5031320" y="3966083"/>
            <a:ext cx="2140948" cy="2140948"/>
          </a:xfrm>
          <a:custGeom>
            <a:rect b="b" l="l" r="r" t="t"/>
            <a:pathLst>
              <a:path extrusionOk="0" h="2140948" w="2140948">
                <a:moveTo>
                  <a:pt x="0" y="0"/>
                </a:moveTo>
                <a:lnTo>
                  <a:pt x="2140948" y="0"/>
                </a:lnTo>
                <a:lnTo>
                  <a:pt x="2140948" y="2140947"/>
                </a:lnTo>
                <a:lnTo>
                  <a:pt x="0" y="21409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5"/>
          <p:cNvSpPr/>
          <p:nvPr/>
        </p:nvSpPr>
        <p:spPr>
          <a:xfrm>
            <a:off x="9855940" y="3708132"/>
            <a:ext cx="2632576" cy="2632576"/>
          </a:xfrm>
          <a:custGeom>
            <a:rect b="b" l="l" r="r" t="t"/>
            <a:pathLst>
              <a:path extrusionOk="0" h="2632576" w="2632576">
                <a:moveTo>
                  <a:pt x="0" y="0"/>
                </a:moveTo>
                <a:lnTo>
                  <a:pt x="2632576" y="0"/>
                </a:lnTo>
                <a:lnTo>
                  <a:pt x="2632576" y="2632576"/>
                </a:lnTo>
                <a:lnTo>
                  <a:pt x="0" y="2632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5"/>
          <p:cNvSpPr/>
          <p:nvPr/>
        </p:nvSpPr>
        <p:spPr>
          <a:xfrm>
            <a:off x="2187155" y="7910395"/>
            <a:ext cx="2159325" cy="2159325"/>
          </a:xfrm>
          <a:custGeom>
            <a:rect b="b" l="l" r="r" t="t"/>
            <a:pathLst>
              <a:path extrusionOk="0" h="2159325" w="2159325">
                <a:moveTo>
                  <a:pt x="0" y="0"/>
                </a:moveTo>
                <a:lnTo>
                  <a:pt x="2159325" y="0"/>
                </a:lnTo>
                <a:lnTo>
                  <a:pt x="2159325" y="2159325"/>
                </a:lnTo>
                <a:lnTo>
                  <a:pt x="0" y="2159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5"/>
          <p:cNvSpPr/>
          <p:nvPr/>
        </p:nvSpPr>
        <p:spPr>
          <a:xfrm>
            <a:off x="7995468" y="8286724"/>
            <a:ext cx="2955884" cy="1551839"/>
          </a:xfrm>
          <a:custGeom>
            <a:rect b="b" l="l" r="r" t="t"/>
            <a:pathLst>
              <a:path extrusionOk="0" h="1551839" w="2955884">
                <a:moveTo>
                  <a:pt x="0" y="0"/>
                </a:moveTo>
                <a:lnTo>
                  <a:pt x="2955884" y="0"/>
                </a:lnTo>
                <a:lnTo>
                  <a:pt x="2955884" y="1551839"/>
                </a:lnTo>
                <a:lnTo>
                  <a:pt x="0" y="15518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3" name="Google Shape;183;p5"/>
          <p:cNvGrpSpPr/>
          <p:nvPr/>
        </p:nvGrpSpPr>
        <p:grpSpPr>
          <a:xfrm>
            <a:off x="12396972" y="6876891"/>
            <a:ext cx="2635467" cy="3314661"/>
            <a:chOff x="0" y="-76200"/>
            <a:chExt cx="871243" cy="1095774"/>
          </a:xfrm>
        </p:grpSpPr>
        <p:sp>
          <p:nvSpPr>
            <p:cNvPr id="184" name="Google Shape;184;p5"/>
            <p:cNvSpPr/>
            <p:nvPr/>
          </p:nvSpPr>
          <p:spPr>
            <a:xfrm>
              <a:off x="0" y="0"/>
              <a:ext cx="871243" cy="1019574"/>
            </a:xfrm>
            <a:custGeom>
              <a:rect b="b" l="l" r="r" t="t"/>
              <a:pathLst>
                <a:path extrusionOk="0" h="1019574" w="871243">
                  <a:moveTo>
                    <a:pt x="0" y="0"/>
                  </a:moveTo>
                  <a:lnTo>
                    <a:pt x="871243" y="0"/>
                  </a:lnTo>
                  <a:lnTo>
                    <a:pt x="871243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85" name="Google Shape;185;p5"/>
            <p:cNvSpPr txBox="1"/>
            <p:nvPr/>
          </p:nvSpPr>
          <p:spPr>
            <a:xfrm>
              <a:off x="0" y="-76200"/>
              <a:ext cx="871243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5"/>
          <p:cNvGrpSpPr/>
          <p:nvPr/>
        </p:nvGrpSpPr>
        <p:grpSpPr>
          <a:xfrm>
            <a:off x="12956726" y="6257259"/>
            <a:ext cx="1515959" cy="1700267"/>
            <a:chOff x="0" y="0"/>
            <a:chExt cx="724693" cy="812800"/>
          </a:xfrm>
        </p:grpSpPr>
        <p:sp>
          <p:nvSpPr>
            <p:cNvPr id="187" name="Google Shape;187;p5"/>
            <p:cNvSpPr/>
            <p:nvPr/>
          </p:nvSpPr>
          <p:spPr>
            <a:xfrm>
              <a:off x="0" y="0"/>
              <a:ext cx="724693" cy="812800"/>
            </a:xfrm>
            <a:custGeom>
              <a:rect b="b" l="l" r="r" t="t"/>
              <a:pathLst>
                <a:path extrusionOk="0" h="812800" w="724693">
                  <a:moveTo>
                    <a:pt x="362346" y="0"/>
                  </a:moveTo>
                  <a:cubicBezTo>
                    <a:pt x="162228" y="0"/>
                    <a:pt x="0" y="181951"/>
                    <a:pt x="0" y="406400"/>
                  </a:cubicBezTo>
                  <a:cubicBezTo>
                    <a:pt x="0" y="630849"/>
                    <a:pt x="162228" y="812800"/>
                    <a:pt x="362346" y="812800"/>
                  </a:cubicBezTo>
                  <a:cubicBezTo>
                    <a:pt x="562465" y="812800"/>
                    <a:pt x="724693" y="630849"/>
                    <a:pt x="724693" y="406400"/>
                  </a:cubicBezTo>
                  <a:cubicBezTo>
                    <a:pt x="724693" y="181951"/>
                    <a:pt x="562465" y="0"/>
                    <a:pt x="362346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67940" y="0"/>
              <a:ext cx="588813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5"/>
          <p:cNvSpPr/>
          <p:nvPr/>
        </p:nvSpPr>
        <p:spPr>
          <a:xfrm>
            <a:off x="12620884" y="8015208"/>
            <a:ext cx="2187645" cy="2187645"/>
          </a:xfrm>
          <a:custGeom>
            <a:rect b="b" l="l" r="r" t="t"/>
            <a:pathLst>
              <a:path extrusionOk="0" h="2187645" w="2187645">
                <a:moveTo>
                  <a:pt x="0" y="0"/>
                </a:moveTo>
                <a:lnTo>
                  <a:pt x="2187644" y="0"/>
                </a:lnTo>
                <a:lnTo>
                  <a:pt x="2187644" y="2187644"/>
                </a:lnTo>
                <a:lnTo>
                  <a:pt x="0" y="2187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0" name="Google Shape;190;p5"/>
          <p:cNvGrpSpPr/>
          <p:nvPr/>
        </p:nvGrpSpPr>
        <p:grpSpPr>
          <a:xfrm>
            <a:off x="14555170" y="2885448"/>
            <a:ext cx="2635467" cy="3314661"/>
            <a:chOff x="0" y="-76200"/>
            <a:chExt cx="871243" cy="1095774"/>
          </a:xfrm>
        </p:grpSpPr>
        <p:sp>
          <p:nvSpPr>
            <p:cNvPr id="191" name="Google Shape;191;p5"/>
            <p:cNvSpPr/>
            <p:nvPr/>
          </p:nvSpPr>
          <p:spPr>
            <a:xfrm>
              <a:off x="0" y="0"/>
              <a:ext cx="871243" cy="1019574"/>
            </a:xfrm>
            <a:custGeom>
              <a:rect b="b" l="l" r="r" t="t"/>
              <a:pathLst>
                <a:path extrusionOk="0" h="1019574" w="871243">
                  <a:moveTo>
                    <a:pt x="0" y="0"/>
                  </a:moveTo>
                  <a:lnTo>
                    <a:pt x="871243" y="0"/>
                  </a:lnTo>
                  <a:lnTo>
                    <a:pt x="871243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  <a:ln>
              <a:noFill/>
            </a:ln>
          </p:spPr>
        </p:sp>
        <p:sp>
          <p:nvSpPr>
            <p:cNvPr id="192" name="Google Shape;192;p5"/>
            <p:cNvSpPr txBox="1"/>
            <p:nvPr/>
          </p:nvSpPr>
          <p:spPr>
            <a:xfrm>
              <a:off x="0" y="-76200"/>
              <a:ext cx="871243" cy="1095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5"/>
          <p:cNvGrpSpPr/>
          <p:nvPr/>
        </p:nvGrpSpPr>
        <p:grpSpPr>
          <a:xfrm>
            <a:off x="15114924" y="2265815"/>
            <a:ext cx="1515959" cy="1700267"/>
            <a:chOff x="0" y="0"/>
            <a:chExt cx="724693" cy="812800"/>
          </a:xfrm>
        </p:grpSpPr>
        <p:sp>
          <p:nvSpPr>
            <p:cNvPr id="194" name="Google Shape;194;p5"/>
            <p:cNvSpPr/>
            <p:nvPr/>
          </p:nvSpPr>
          <p:spPr>
            <a:xfrm>
              <a:off x="0" y="0"/>
              <a:ext cx="724693" cy="812800"/>
            </a:xfrm>
            <a:custGeom>
              <a:rect b="b" l="l" r="r" t="t"/>
              <a:pathLst>
                <a:path extrusionOk="0" h="812800" w="724693">
                  <a:moveTo>
                    <a:pt x="362346" y="0"/>
                  </a:moveTo>
                  <a:cubicBezTo>
                    <a:pt x="162228" y="0"/>
                    <a:pt x="0" y="181951"/>
                    <a:pt x="0" y="406400"/>
                  </a:cubicBezTo>
                  <a:cubicBezTo>
                    <a:pt x="0" y="630849"/>
                    <a:pt x="162228" y="812800"/>
                    <a:pt x="362346" y="812800"/>
                  </a:cubicBezTo>
                  <a:cubicBezTo>
                    <a:pt x="562465" y="812800"/>
                    <a:pt x="724693" y="630849"/>
                    <a:pt x="724693" y="406400"/>
                  </a:cubicBezTo>
                  <a:cubicBezTo>
                    <a:pt x="724693" y="181951"/>
                    <a:pt x="562465" y="0"/>
                    <a:pt x="362346" y="0"/>
                  </a:cubicBezTo>
                  <a:close/>
                </a:path>
              </a:pathLst>
            </a:custGeom>
            <a:solidFill>
              <a:srgbClr val="8AA9F9"/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67940" y="0"/>
              <a:ext cx="588813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14584225" y="4251476"/>
            <a:ext cx="2577358" cy="1718239"/>
          </a:xfrm>
          <a:custGeom>
            <a:rect b="b" l="l" r="r" t="t"/>
            <a:pathLst>
              <a:path extrusionOk="0" h="1718239" w="2577358">
                <a:moveTo>
                  <a:pt x="0" y="0"/>
                </a:moveTo>
                <a:lnTo>
                  <a:pt x="2577358" y="0"/>
                </a:lnTo>
                <a:lnTo>
                  <a:pt x="2577358" y="1718239"/>
                </a:lnTo>
                <a:lnTo>
                  <a:pt x="0" y="1718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5"/>
          <p:cNvSpPr txBox="1"/>
          <p:nvPr/>
        </p:nvSpPr>
        <p:spPr>
          <a:xfrm>
            <a:off x="475356" y="59696"/>
            <a:ext cx="16783944" cy="82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TECHNOLOGIES USED</a:t>
            </a:r>
            <a:endParaRPr/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1686983" y="2541145"/>
            <a:ext cx="765205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5719192" y="2483995"/>
            <a:ext cx="765205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0789625" y="2426528"/>
            <a:ext cx="765205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2882066" y="6486739"/>
            <a:ext cx="765205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9090807" y="6475438"/>
            <a:ext cx="765205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4822788" y="7940783"/>
            <a:ext cx="2837125" cy="1499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Authentication</a:t>
            </a:r>
            <a:endParaRPr/>
          </a:p>
          <a:p>
            <a:pPr indent="0" lvl="0" marL="0" marR="0" rtl="0" algn="l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Storage</a:t>
            </a:r>
            <a:endParaRPr/>
          </a:p>
          <a:p>
            <a:pPr indent="0" lvl="0" marL="0" marR="0" rtl="0" algn="l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Cloud Firestore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13373577" y="6475438"/>
            <a:ext cx="682257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15531775" y="2483995"/>
            <a:ext cx="682257" cy="109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6"/>
          <p:cNvGrpSpPr/>
          <p:nvPr/>
        </p:nvGrpSpPr>
        <p:grpSpPr>
          <a:xfrm>
            <a:off x="-584626" y="258861"/>
            <a:ext cx="19457253" cy="2036258"/>
            <a:chOff x="0" y="-76200"/>
            <a:chExt cx="5124544" cy="536298"/>
          </a:xfrm>
        </p:grpSpPr>
        <p:sp>
          <p:nvSpPr>
            <p:cNvPr id="211" name="Google Shape;211;p6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212" name="Google Shape;212;p6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6"/>
          <p:cNvSpPr/>
          <p:nvPr/>
        </p:nvSpPr>
        <p:spPr>
          <a:xfrm>
            <a:off x="1628376" y="2491863"/>
            <a:ext cx="15464177" cy="7732088"/>
          </a:xfrm>
          <a:custGeom>
            <a:rect b="b" l="l" r="r" t="t"/>
            <a:pathLst>
              <a:path extrusionOk="0" h="7732088" w="15464177">
                <a:moveTo>
                  <a:pt x="0" y="0"/>
                </a:moveTo>
                <a:lnTo>
                  <a:pt x="15464177" y="0"/>
                </a:lnTo>
                <a:lnTo>
                  <a:pt x="15464177" y="7732088"/>
                </a:lnTo>
                <a:lnTo>
                  <a:pt x="0" y="77320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6"/>
          <p:cNvSpPr txBox="1"/>
          <p:nvPr/>
        </p:nvSpPr>
        <p:spPr>
          <a:xfrm>
            <a:off x="0" y="603137"/>
            <a:ext cx="17978123" cy="1417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25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ARQUITECTURA DE LA APLICACION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>
            <a:off x="-584626" y="1731769"/>
            <a:ext cx="19457253" cy="2036258"/>
            <a:chOff x="0" y="-76200"/>
            <a:chExt cx="5124544" cy="536298"/>
          </a:xfrm>
        </p:grpSpPr>
        <p:sp>
          <p:nvSpPr>
            <p:cNvPr id="220" name="Google Shape;220;p7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221" name="Google Shape;221;p7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7"/>
          <p:cNvSpPr/>
          <p:nvPr/>
        </p:nvSpPr>
        <p:spPr>
          <a:xfrm>
            <a:off x="308271" y="531248"/>
            <a:ext cx="2454966" cy="758808"/>
          </a:xfrm>
          <a:custGeom>
            <a:rect b="b" l="l" r="r" t="t"/>
            <a:pathLst>
              <a:path extrusionOk="0" h="758808" w="2454966">
                <a:moveTo>
                  <a:pt x="0" y="0"/>
                </a:moveTo>
                <a:lnTo>
                  <a:pt x="2454966" y="0"/>
                </a:lnTo>
                <a:lnTo>
                  <a:pt x="2454966" y="758808"/>
                </a:lnTo>
                <a:lnTo>
                  <a:pt x="0" y="758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7"/>
          <p:cNvSpPr txBox="1"/>
          <p:nvPr/>
        </p:nvSpPr>
        <p:spPr>
          <a:xfrm>
            <a:off x="2241809" y="1925580"/>
            <a:ext cx="13644064" cy="82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USE CASE (VIDEO)</a:t>
            </a:r>
            <a:endParaRPr/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7"/>
          <p:cNvSpPr/>
          <p:nvPr/>
        </p:nvSpPr>
        <p:spPr>
          <a:xfrm flipH="1">
            <a:off x="15507611" y="9258300"/>
            <a:ext cx="2454966" cy="758808"/>
          </a:xfrm>
          <a:custGeom>
            <a:rect b="b" l="l" r="r" t="t"/>
            <a:pathLst>
              <a:path extrusionOk="0" h="758808" w="2454966">
                <a:moveTo>
                  <a:pt x="2454966" y="0"/>
                </a:moveTo>
                <a:lnTo>
                  <a:pt x="0" y="0"/>
                </a:lnTo>
                <a:lnTo>
                  <a:pt x="0" y="758808"/>
                </a:lnTo>
                <a:lnTo>
                  <a:pt x="2454966" y="758808"/>
                </a:lnTo>
                <a:lnTo>
                  <a:pt x="245496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25" name="Google Shape;225;p7" title="Video funcionalidad motowork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4900" y="4216847"/>
            <a:ext cx="2577878" cy="58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22" r="-221" t="0"/>
            </a:stretch>
          </a:blipFill>
          <a:ln>
            <a:noFill/>
          </a:ln>
        </p:spPr>
      </p:sp>
      <p:sp>
        <p:nvSpPr>
          <p:cNvPr id="231" name="Google Shape;231;p8"/>
          <p:cNvSpPr/>
          <p:nvPr/>
        </p:nvSpPr>
        <p:spPr>
          <a:xfrm rot="10800000">
            <a:off x="14230487" y="-472541"/>
            <a:ext cx="4154123" cy="4262626"/>
          </a:xfrm>
          <a:custGeom>
            <a:rect b="b" l="l" r="r" t="t"/>
            <a:pathLst>
              <a:path extrusionOk="0" h="4262626" w="4154123">
                <a:moveTo>
                  <a:pt x="0" y="0"/>
                </a:moveTo>
                <a:lnTo>
                  <a:pt x="4154123" y="0"/>
                </a:lnTo>
                <a:lnTo>
                  <a:pt x="4154123" y="4262627"/>
                </a:lnTo>
                <a:lnTo>
                  <a:pt x="0" y="4262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8"/>
          <p:cNvSpPr/>
          <p:nvPr/>
        </p:nvSpPr>
        <p:spPr>
          <a:xfrm>
            <a:off x="212567" y="155574"/>
            <a:ext cx="2277939" cy="1246654"/>
          </a:xfrm>
          <a:custGeom>
            <a:rect b="b" l="l" r="r" t="t"/>
            <a:pathLst>
              <a:path extrusionOk="0" h="1246654" w="2277939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8"/>
          <p:cNvSpPr/>
          <p:nvPr/>
        </p:nvSpPr>
        <p:spPr>
          <a:xfrm>
            <a:off x="15796077" y="8841510"/>
            <a:ext cx="2277939" cy="1246654"/>
          </a:xfrm>
          <a:custGeom>
            <a:rect b="b" l="l" r="r" t="t"/>
            <a:pathLst>
              <a:path extrusionOk="0" h="1246654" w="2277939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4" name="Google Shape;234;p8"/>
          <p:cNvGrpSpPr/>
          <p:nvPr/>
        </p:nvGrpSpPr>
        <p:grpSpPr>
          <a:xfrm>
            <a:off x="-140839" y="3069661"/>
            <a:ext cx="18525449" cy="3773255"/>
            <a:chOff x="0" y="-76200"/>
            <a:chExt cx="4879131" cy="993779"/>
          </a:xfrm>
        </p:grpSpPr>
        <p:sp>
          <p:nvSpPr>
            <p:cNvPr id="235" name="Google Shape;235;p8"/>
            <p:cNvSpPr/>
            <p:nvPr/>
          </p:nvSpPr>
          <p:spPr>
            <a:xfrm>
              <a:off x="0" y="0"/>
              <a:ext cx="4879131" cy="917579"/>
            </a:xfrm>
            <a:custGeom>
              <a:rect b="b" l="l" r="r" t="t"/>
              <a:pathLst>
                <a:path extrusionOk="0" h="917579" w="4879131">
                  <a:moveTo>
                    <a:pt x="0" y="0"/>
                  </a:moveTo>
                  <a:lnTo>
                    <a:pt x="4879131" y="0"/>
                  </a:lnTo>
                  <a:lnTo>
                    <a:pt x="4879131" y="917579"/>
                  </a:lnTo>
                  <a:lnTo>
                    <a:pt x="0" y="91757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236" name="Google Shape;236;p8"/>
            <p:cNvSpPr txBox="1"/>
            <p:nvPr/>
          </p:nvSpPr>
          <p:spPr>
            <a:xfrm>
              <a:off x="0" y="-76200"/>
              <a:ext cx="4879131" cy="993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8"/>
          <p:cNvSpPr/>
          <p:nvPr/>
        </p:nvSpPr>
        <p:spPr>
          <a:xfrm>
            <a:off x="-140839" y="6265452"/>
            <a:ext cx="4154123" cy="4262626"/>
          </a:xfrm>
          <a:custGeom>
            <a:rect b="b" l="l" r="r" t="t"/>
            <a:pathLst>
              <a:path extrusionOk="0" h="4262626" w="4154123">
                <a:moveTo>
                  <a:pt x="4154123" y="4262626"/>
                </a:moveTo>
                <a:lnTo>
                  <a:pt x="0" y="4262626"/>
                </a:lnTo>
                <a:lnTo>
                  <a:pt x="0" y="0"/>
                </a:lnTo>
                <a:lnTo>
                  <a:pt x="4154123" y="0"/>
                </a:lnTo>
                <a:lnTo>
                  <a:pt x="4154123" y="426262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8"/>
          <p:cNvSpPr txBox="1"/>
          <p:nvPr/>
        </p:nvSpPr>
        <p:spPr>
          <a:xfrm>
            <a:off x="1914108" y="2905376"/>
            <a:ext cx="14656928" cy="12262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472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LET'S TRY THE APPLICATION!</a:t>
            </a:r>
            <a:endParaRPr/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472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472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472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472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336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>
            <a:off x="-257253" y="3980710"/>
            <a:ext cx="19457253" cy="2036258"/>
            <a:chOff x="0" y="-76200"/>
            <a:chExt cx="5124544" cy="536298"/>
          </a:xfrm>
        </p:grpSpPr>
        <p:sp>
          <p:nvSpPr>
            <p:cNvPr id="244" name="Google Shape;244;p9"/>
            <p:cNvSpPr/>
            <p:nvPr/>
          </p:nvSpPr>
          <p:spPr>
            <a:xfrm>
              <a:off x="0" y="0"/>
              <a:ext cx="5124544" cy="460098"/>
            </a:xfrm>
            <a:custGeom>
              <a:rect b="b" l="l" r="r" t="t"/>
              <a:pathLst>
                <a:path extrusionOk="0" h="460098" w="5124544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</p:sp>
        <p:sp>
          <p:nvSpPr>
            <p:cNvPr id="245" name="Google Shape;245;p9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9"/>
          <p:cNvSpPr/>
          <p:nvPr/>
        </p:nvSpPr>
        <p:spPr>
          <a:xfrm>
            <a:off x="409455" y="649296"/>
            <a:ext cx="2454966" cy="758808"/>
          </a:xfrm>
          <a:custGeom>
            <a:rect b="b" l="l" r="r" t="t"/>
            <a:pathLst>
              <a:path extrusionOk="0" h="758808" w="2454966">
                <a:moveTo>
                  <a:pt x="0" y="0"/>
                </a:moveTo>
                <a:lnTo>
                  <a:pt x="2454966" y="0"/>
                </a:lnTo>
                <a:lnTo>
                  <a:pt x="2454966" y="758808"/>
                </a:lnTo>
                <a:lnTo>
                  <a:pt x="0" y="758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9"/>
          <p:cNvSpPr txBox="1"/>
          <p:nvPr/>
        </p:nvSpPr>
        <p:spPr>
          <a:xfrm>
            <a:off x="4833236" y="4174496"/>
            <a:ext cx="9276277" cy="8226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24" u="none" cap="none" strike="noStrike">
                <a:solidFill>
                  <a:srgbClr val="013362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224" u="none" cap="none" strike="noStrike">
              <a:solidFill>
                <a:srgbClr val="01336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9"/>
          <p:cNvSpPr/>
          <p:nvPr/>
        </p:nvSpPr>
        <p:spPr>
          <a:xfrm flipH="1">
            <a:off x="15204058" y="8878896"/>
            <a:ext cx="2454966" cy="758808"/>
          </a:xfrm>
          <a:custGeom>
            <a:rect b="b" l="l" r="r" t="t"/>
            <a:pathLst>
              <a:path extrusionOk="0" h="758808" w="2454966">
                <a:moveTo>
                  <a:pt x="2454967" y="0"/>
                </a:moveTo>
                <a:lnTo>
                  <a:pt x="0" y="0"/>
                </a:lnTo>
                <a:lnTo>
                  <a:pt x="0" y="758808"/>
                </a:lnTo>
                <a:lnTo>
                  <a:pt x="2454967" y="758808"/>
                </a:lnTo>
                <a:lnTo>
                  <a:pt x="245496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