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26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4.png" ContentType="image/png"/>
  <Override PartName="/ppt/media/image24.png" ContentType="image/png"/>
  <Override PartName="/ppt/media/image1.png" ContentType="image/png"/>
  <Override PartName="/ppt/media/image31.png" ContentType="image/png"/>
  <Override PartName="/ppt/media/image15.png" ContentType="image/png"/>
  <Override PartName="/ppt/media/image3.jpeg" ContentType="image/jpeg"/>
  <Override PartName="/ppt/media/image30.png" ContentType="image/png"/>
  <Override PartName="/ppt/media/image25.png" ContentType="image/png"/>
  <Override PartName="/ppt/media/image2.png" ContentType="image/png"/>
  <Override PartName="/ppt/media/image32.png" ContentType="image/png"/>
  <Override PartName="/ppt/media/image33.png" ContentType="image/png"/>
  <Override PartName="/ppt/media/image13.png" ContentType="image/png"/>
  <Override PartName="/ppt/media/image8.png" ContentType="image/png"/>
  <Override PartName="/ppt/media/image38.png" ContentType="image/png"/>
  <Override PartName="/ppt/media/image40.png" ContentType="image/png"/>
  <Override PartName="/ppt/media/image9.png" ContentType="image/png"/>
  <Override PartName="/ppt/media/image39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8.png" ContentType="image/png"/>
  <Override PartName="/ppt/media/image11.png" ContentType="image/png"/>
  <Override PartName="/ppt/media/image12.png" ContentType="image/png"/>
  <Override PartName="/ppt/media/image10.png" ContentType="image/png"/>
  <Override PartName="/ppt/media/image47.png" ContentType="image/png"/>
  <Override PartName="/ppt/media/image37.png" ContentType="image/png"/>
  <Override PartName="/ppt/media/image7.png" ContentType="image/png"/>
  <Override PartName="/ppt/media/image36.png" ContentType="image/png"/>
  <Override PartName="/ppt/media/image6.png" ContentType="image/png"/>
  <Override PartName="/ppt/media/image29.png" ContentType="image/png"/>
  <Override PartName="/ppt/media/image35.png" ContentType="image/png"/>
  <Override PartName="/ppt/media/image5.png" ContentType="image/png"/>
  <Override PartName="/ppt/media/image28.png" ContentType="image/png"/>
  <Override PartName="/ppt/media/image34.png" ContentType="image/png"/>
  <Override PartName="/ppt/media/image4.png" ContentType="image/png"/>
  <Override PartName="/ppt/media/image27.png" ContentType="image/png"/>
  <Override PartName="/ppt/presProps.xml" ContentType="application/vnd.openxmlformats-officedocument.presentationml.presPro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9.xml.rels" ContentType="application/vnd.openxmlformats-package.relationships+xml"/>
  <Override PartName="/ppt/slides/_rels/slide3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slide30.xml" ContentType="application/vnd.openxmlformats-officedocument.presentationml.slide+xml"/>
  <Override PartName="/ppt/slides/slide5.xml" ContentType="application/vnd.openxmlformats-officedocument.presentationml.slide+xml"/>
  <Override PartName="/ppt/slides/slide31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Pulse para editar </a:t>
            </a:r>
            <a:r>
              <a:rPr b="0" lang="en-US" sz="4400" spc="-1" strike="noStrike">
                <a:latin typeface="Arial"/>
              </a:rPr>
              <a:t>el formato del texto </a:t>
            </a:r>
            <a:r>
              <a:rPr b="0" lang="en-US" sz="4400" spc="-1" strike="noStrike">
                <a:latin typeface="Arial"/>
              </a:rPr>
              <a:t>de título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Pulse para editar el formato de texto del esquema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Segundo nivel del esquema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Tercer nivel del esquema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Cuarto nivel del esquema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Quinto nivel del esquema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Sexto nivel del esquema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Séptimo nivel del esquema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6 Rectángulo"/>
          <p:cNvSpPr/>
          <p:nvPr/>
        </p:nvSpPr>
        <p:spPr>
          <a:xfrm>
            <a:off x="0" y="6179400"/>
            <a:ext cx="12190320" cy="690840"/>
          </a:xfrm>
          <a:prstGeom prst="rect">
            <a:avLst/>
          </a:prstGeom>
          <a:solidFill>
            <a:srgbClr val="003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9" name="Picture 4" descr="http://www.ceste.es/wp-content/uploads/2016/06/CESTE-Diamante.png"/>
          <p:cNvPicPr/>
          <p:nvPr/>
        </p:nvPicPr>
        <p:blipFill>
          <a:blip r:embed="rId2"/>
          <a:stretch/>
        </p:blipFill>
        <p:spPr>
          <a:xfrm flipH="1">
            <a:off x="1681200" y="5883840"/>
            <a:ext cx="600840" cy="603000"/>
          </a:xfrm>
          <a:prstGeom prst="rect">
            <a:avLst/>
          </a:prstGeom>
          <a:ln w="0">
            <a:noFill/>
          </a:ln>
        </p:spPr>
      </p:pic>
      <p:pic>
        <p:nvPicPr>
          <p:cNvPr id="40" name="8 Imagen" descr="CESTE blanco estrella roja sin coletilla.png"/>
          <p:cNvPicPr/>
          <p:nvPr/>
        </p:nvPicPr>
        <p:blipFill>
          <a:blip r:embed="rId3"/>
          <a:stretch/>
        </p:blipFill>
        <p:spPr>
          <a:xfrm>
            <a:off x="9936360" y="6184800"/>
            <a:ext cx="1365840" cy="650880"/>
          </a:xfrm>
          <a:prstGeom prst="rect">
            <a:avLst/>
          </a:prstGeom>
          <a:ln w="0"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Pulse para editar </a:t>
            </a:r>
            <a:r>
              <a:rPr b="0" lang="en-US" sz="4400" spc="-1" strike="noStrike">
                <a:latin typeface="Arial"/>
              </a:rPr>
              <a:t>el formato del texto </a:t>
            </a:r>
            <a:r>
              <a:rPr b="0" lang="en-US" sz="4400" spc="-1" strike="noStrike">
                <a:latin typeface="Arial"/>
              </a:rPr>
              <a:t>de título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Pulse para editar el formato de texto del esquema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Segundo nivel del esquema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Tercer nivel del esquema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Cuarto nivel del esquema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Quinto nivel del esquema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Sexto nivel del esquema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Séptimo nivel del esquema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image" Target="../media/image45.png"/><Relationship Id="rId3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Imagen 3" descr="Una mujer en frente de laptop&#10;&#10;Descripción generada automáticamente"/>
          <p:cNvPicPr/>
          <p:nvPr/>
        </p:nvPicPr>
        <p:blipFill>
          <a:blip r:embed="rId1"/>
          <a:srcRect l="1742" t="12716" r="9979" b="12799"/>
          <a:stretch/>
        </p:blipFill>
        <p:spPr>
          <a:xfrm>
            <a:off x="0" y="0"/>
            <a:ext cx="12190320" cy="6856200"/>
          </a:xfrm>
          <a:prstGeom prst="rect">
            <a:avLst/>
          </a:prstGeom>
          <a:ln w="0">
            <a:noFill/>
          </a:ln>
        </p:spPr>
      </p:pic>
      <p:sp>
        <p:nvSpPr>
          <p:cNvPr id="80" name="7 Rectángulo"/>
          <p:cNvSpPr/>
          <p:nvPr/>
        </p:nvSpPr>
        <p:spPr>
          <a:xfrm>
            <a:off x="852840" y="6682680"/>
            <a:ext cx="11390400" cy="351000"/>
          </a:xfrm>
          <a:prstGeom prst="rect">
            <a:avLst/>
          </a:prstGeom>
          <a:solidFill>
            <a:srgbClr val="003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1" name="Picture 4" descr="http://www.ceste.es/wp-content/uploads/2016/06/CESTE-Diamante.png"/>
          <p:cNvPicPr/>
          <p:nvPr/>
        </p:nvPicPr>
        <p:blipFill>
          <a:blip r:embed="rId2"/>
          <a:stretch/>
        </p:blipFill>
        <p:spPr>
          <a:xfrm flipH="1">
            <a:off x="553320" y="6582960"/>
            <a:ext cx="600840" cy="603000"/>
          </a:xfrm>
          <a:prstGeom prst="rect">
            <a:avLst/>
          </a:prstGeom>
          <a:ln w="0">
            <a:noFill/>
          </a:ln>
        </p:spPr>
      </p:pic>
      <p:sp>
        <p:nvSpPr>
          <p:cNvPr id="82" name="7 Rectángulo"/>
          <p:cNvSpPr/>
          <p:nvPr/>
        </p:nvSpPr>
        <p:spPr>
          <a:xfrm>
            <a:off x="-96840" y="-99360"/>
            <a:ext cx="11487240" cy="286200"/>
          </a:xfrm>
          <a:prstGeom prst="rect">
            <a:avLst/>
          </a:prstGeom>
          <a:solidFill>
            <a:srgbClr val="003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3" name="Picture 4" descr="http://www.ceste.es/wp-content/uploads/2016/06/CESTE-Diamante.png"/>
          <p:cNvPicPr/>
          <p:nvPr/>
        </p:nvPicPr>
        <p:blipFill>
          <a:blip r:embed="rId3"/>
          <a:stretch/>
        </p:blipFill>
        <p:spPr>
          <a:xfrm flipH="1">
            <a:off x="11092680" y="-316440"/>
            <a:ext cx="600840" cy="603000"/>
          </a:xfrm>
          <a:prstGeom prst="rect">
            <a:avLst/>
          </a:prstGeom>
          <a:ln w="0">
            <a:noFill/>
          </a:ln>
        </p:spPr>
      </p:pic>
      <p:grpSp>
        <p:nvGrpSpPr>
          <p:cNvPr id="84" name="Grupo 14"/>
          <p:cNvGrpSpPr/>
          <p:nvPr/>
        </p:nvGrpSpPr>
        <p:grpSpPr>
          <a:xfrm>
            <a:off x="504000" y="405720"/>
            <a:ext cx="5254560" cy="2405160"/>
            <a:chOff x="504000" y="405720"/>
            <a:chExt cx="5254560" cy="2405160"/>
          </a:xfrm>
        </p:grpSpPr>
        <p:sp>
          <p:nvSpPr>
            <p:cNvPr id="85" name="12 Rectángulo"/>
            <p:cNvSpPr/>
            <p:nvPr/>
          </p:nvSpPr>
          <p:spPr>
            <a:xfrm>
              <a:off x="504000" y="405720"/>
              <a:ext cx="4853160" cy="2405160"/>
            </a:xfrm>
            <a:prstGeom prst="rect">
              <a:avLst/>
            </a:prstGeom>
            <a:solidFill>
              <a:srgbClr val="003594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86" name="Grupo 5"/>
            <p:cNvGrpSpPr/>
            <p:nvPr/>
          </p:nvGrpSpPr>
          <p:grpSpPr>
            <a:xfrm>
              <a:off x="734760" y="980640"/>
              <a:ext cx="5023800" cy="1830240"/>
              <a:chOff x="734760" y="980640"/>
              <a:chExt cx="5023800" cy="1830240"/>
            </a:xfrm>
          </p:grpSpPr>
          <p:sp>
            <p:nvSpPr>
              <p:cNvPr id="87" name="2 Subtítulo"/>
              <p:cNvSpPr/>
              <p:nvPr/>
            </p:nvSpPr>
            <p:spPr>
              <a:xfrm>
                <a:off x="778680" y="2277000"/>
                <a:ext cx="4979880" cy="533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rmAutofit/>
              </a:bodyPr>
              <a:p>
                <a:pPr>
                  <a:lnSpc>
                    <a:spcPct val="100000"/>
                  </a:lnSpc>
                  <a:buNone/>
                  <a:tabLst>
                    <a:tab algn="l" pos="0"/>
                  </a:tabLst>
                </a:pPr>
                <a:r>
                  <a:rPr b="1" lang="es-ES" sz="1800" spc="-1" strike="noStrike">
                    <a:solidFill>
                      <a:srgbClr val="ffffff"/>
                    </a:solidFill>
                    <a:latin typeface="Calibri"/>
                    <a:ea typeface="DejaVu Sans"/>
                  </a:rPr>
                  <a:t>Docker - prácticas</a:t>
                </a:r>
                <a:endParaRPr b="0" lang="en-US" sz="1800" spc="-1" strike="noStrike">
                  <a:latin typeface="Arial"/>
                </a:endParaRPr>
              </a:p>
            </p:txBody>
          </p:sp>
          <p:sp>
            <p:nvSpPr>
              <p:cNvPr id="88" name="1 Título"/>
              <p:cNvSpPr/>
              <p:nvPr/>
            </p:nvSpPr>
            <p:spPr>
              <a:xfrm>
                <a:off x="734760" y="980640"/>
                <a:ext cx="4015800" cy="1321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endParaRPr b="0" lang="en-US" sz="18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  <a:buNone/>
                </a:pPr>
                <a:endParaRPr b="0" lang="en-US" sz="18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  <a:buNone/>
                </a:pPr>
                <a:r>
                  <a:rPr b="1" lang="es-ES" sz="3500" spc="-1" strike="noStrike">
                    <a:solidFill>
                      <a:srgbClr val="ffffff"/>
                    </a:solidFill>
                    <a:latin typeface="Calibri"/>
                    <a:ea typeface="DejaVu Sans"/>
                  </a:rPr>
                  <a:t>Curso Avanzado</a:t>
                </a:r>
                <a:endParaRPr b="0" lang="en-US" sz="3500" spc="-1" strike="noStrike">
                  <a:latin typeface="Arial"/>
                </a:endParaRPr>
              </a:p>
            </p:txBody>
          </p:sp>
        </p:grpSp>
      </p:grpSp>
      <p:pic>
        <p:nvPicPr>
          <p:cNvPr id="89" name="Imagen 9" descr="Logotipo&#10;&#10;El contenido generado por IA puede ser incorrecto."/>
          <p:cNvPicPr/>
          <p:nvPr/>
        </p:nvPicPr>
        <p:blipFill>
          <a:blip r:embed="rId4"/>
          <a:stretch/>
        </p:blipFill>
        <p:spPr>
          <a:xfrm>
            <a:off x="3575880" y="532440"/>
            <a:ext cx="1652400" cy="806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54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s-ES" sz="2400" spc="-1" strike="noStrike">
                <a:solidFill>
                  <a:srgbClr val="000000"/>
                </a:solidFill>
                <a:latin typeface="Calibri"/>
              </a:rPr>
              <a:t>Ciclo de vida de un contenedor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2340000" y="1090080"/>
            <a:ext cx="8317800" cy="4669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54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s-ES" sz="2400" spc="-1" strike="noStrike">
                <a:solidFill>
                  <a:srgbClr val="000000"/>
                </a:solidFill>
                <a:latin typeface="Calibri"/>
              </a:rPr>
              <a:t>Ciclo de vida de un contenedor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2328840" y="983520"/>
            <a:ext cx="9308880" cy="4956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54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s-ES" sz="2400" spc="-1" strike="noStrike">
                <a:solidFill>
                  <a:srgbClr val="000000"/>
                </a:solidFill>
                <a:latin typeface="Calibri"/>
              </a:rPr>
              <a:t>Ciclo de vida de un contenedor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2160000" y="1080000"/>
            <a:ext cx="9360000" cy="4969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54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s-ES" sz="2400" spc="-1" strike="noStrike">
                <a:solidFill>
                  <a:srgbClr val="000000"/>
                </a:solidFill>
                <a:latin typeface="Calibri"/>
              </a:rPr>
              <a:t>Ciclo de vida de un contenedor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2270880" y="1080000"/>
            <a:ext cx="9249120" cy="4894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54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s-ES" sz="2400" spc="-1" strike="noStrike">
                <a:solidFill>
                  <a:srgbClr val="000000"/>
                </a:solidFill>
                <a:latin typeface="Calibri"/>
              </a:rPr>
              <a:t>Mapeo de puertos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2340000" y="1080000"/>
            <a:ext cx="8640000" cy="4779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54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s-ES" sz="2400" spc="-1" strike="noStrike">
                <a:solidFill>
                  <a:srgbClr val="000000"/>
                </a:solidFill>
                <a:latin typeface="Calibri"/>
              </a:rPr>
              <a:t>Mapeo de puertos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2319480" y="1080000"/>
            <a:ext cx="9200520" cy="4888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54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s-ES" sz="2400" spc="-1" strike="noStrike">
                <a:solidFill>
                  <a:srgbClr val="000000"/>
                </a:solidFill>
                <a:latin typeface="Calibri"/>
              </a:rPr>
              <a:t>Volúmenes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2520000" y="1741320"/>
            <a:ext cx="7647120" cy="4018680"/>
          </a:xfrm>
          <a:prstGeom prst="rect">
            <a:avLst/>
          </a:prstGeom>
          <a:ln w="0">
            <a:noFill/>
          </a:ln>
        </p:spPr>
      </p:pic>
      <p:pic>
        <p:nvPicPr>
          <p:cNvPr id="124" name="" descr=""/>
          <p:cNvPicPr/>
          <p:nvPr/>
        </p:nvPicPr>
        <p:blipFill>
          <a:blip r:embed="rId2"/>
          <a:stretch/>
        </p:blipFill>
        <p:spPr>
          <a:xfrm>
            <a:off x="720000" y="958680"/>
            <a:ext cx="7380000" cy="634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54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s-ES" sz="2400" spc="-1" strike="noStrike">
                <a:solidFill>
                  <a:srgbClr val="000000"/>
                </a:solidFill>
                <a:latin typeface="Calibri"/>
              </a:rPr>
              <a:t>Volúmenes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720000" y="959040"/>
            <a:ext cx="7380000" cy="634680"/>
          </a:xfrm>
          <a:prstGeom prst="rect">
            <a:avLst/>
          </a:prstGeom>
          <a:ln w="0">
            <a:noFill/>
          </a:ln>
        </p:spPr>
      </p:pic>
      <p:pic>
        <p:nvPicPr>
          <p:cNvPr id="127" name="" descr=""/>
          <p:cNvPicPr/>
          <p:nvPr/>
        </p:nvPicPr>
        <p:blipFill>
          <a:blip r:embed="rId2"/>
          <a:stretch/>
        </p:blipFill>
        <p:spPr>
          <a:xfrm>
            <a:off x="2520000" y="1620000"/>
            <a:ext cx="8460000" cy="4428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54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s-ES" sz="2400" spc="-1" strike="noStrike">
                <a:solidFill>
                  <a:srgbClr val="000000"/>
                </a:solidFill>
                <a:latin typeface="Calibri"/>
              </a:rPr>
              <a:t>Volúmenes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720000" y="2700000"/>
            <a:ext cx="11255400" cy="1800000"/>
          </a:xfrm>
          <a:prstGeom prst="rect">
            <a:avLst/>
          </a:prstGeom>
          <a:ln w="0">
            <a:noFill/>
          </a:ln>
        </p:spPr>
      </p:pic>
      <p:pic>
        <p:nvPicPr>
          <p:cNvPr id="130" name="" descr=""/>
          <p:cNvPicPr/>
          <p:nvPr/>
        </p:nvPicPr>
        <p:blipFill>
          <a:blip r:embed="rId2"/>
          <a:stretch/>
        </p:blipFill>
        <p:spPr>
          <a:xfrm>
            <a:off x="720000" y="1080000"/>
            <a:ext cx="7380000" cy="634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54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s-ES" sz="2400" spc="-1" strike="noStrike">
                <a:solidFill>
                  <a:srgbClr val="000000"/>
                </a:solidFill>
                <a:latin typeface="Calibri"/>
              </a:rPr>
              <a:t>Volúmenes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829080" y="2520000"/>
            <a:ext cx="1510920" cy="1270080"/>
          </a:xfrm>
          <a:prstGeom prst="rect">
            <a:avLst/>
          </a:prstGeom>
          <a:ln w="0">
            <a:noFill/>
          </a:ln>
        </p:spPr>
      </p:pic>
      <p:pic>
        <p:nvPicPr>
          <p:cNvPr id="133" name="" descr=""/>
          <p:cNvPicPr/>
          <p:nvPr/>
        </p:nvPicPr>
        <p:blipFill>
          <a:blip r:embed="rId2"/>
          <a:stretch/>
        </p:blipFill>
        <p:spPr>
          <a:xfrm>
            <a:off x="3240000" y="180000"/>
            <a:ext cx="8460000" cy="5905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54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s-ES" sz="2400" spc="-1" strike="noStrike">
                <a:solidFill>
                  <a:srgbClr val="000000"/>
                </a:solidFill>
                <a:latin typeface="Calibri"/>
              </a:rPr>
              <a:t>Comandos básicos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938880" y="1864800"/>
            <a:ext cx="10566000" cy="2797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54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s-ES" sz="2400" spc="-1" strike="noStrike">
                <a:solidFill>
                  <a:srgbClr val="000000"/>
                </a:solidFill>
                <a:latin typeface="Calibri"/>
              </a:rPr>
              <a:t>Volúmenes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829080" y="2520000"/>
            <a:ext cx="1510920" cy="1270080"/>
          </a:xfrm>
          <a:prstGeom prst="rect">
            <a:avLst/>
          </a:prstGeom>
          <a:ln w="0">
            <a:noFill/>
          </a:ln>
        </p:spPr>
      </p:pic>
      <p:pic>
        <p:nvPicPr>
          <p:cNvPr id="136" name="" descr=""/>
          <p:cNvPicPr/>
          <p:nvPr/>
        </p:nvPicPr>
        <p:blipFill>
          <a:blip r:embed="rId2"/>
          <a:stretch/>
        </p:blipFill>
        <p:spPr>
          <a:xfrm>
            <a:off x="3059640" y="1260000"/>
            <a:ext cx="9000360" cy="450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54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s-ES" sz="2400" spc="-1" strike="noStrike">
                <a:solidFill>
                  <a:srgbClr val="000000"/>
                </a:solidFill>
                <a:latin typeface="Calibri"/>
              </a:rPr>
              <a:t>Volúmenes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720000" y="1080000"/>
            <a:ext cx="6498000" cy="617400"/>
          </a:xfrm>
          <a:prstGeom prst="rect">
            <a:avLst/>
          </a:prstGeom>
          <a:ln w="0">
            <a:noFill/>
          </a:ln>
        </p:spPr>
      </p:pic>
      <p:pic>
        <p:nvPicPr>
          <p:cNvPr id="139" name="" descr=""/>
          <p:cNvPicPr/>
          <p:nvPr/>
        </p:nvPicPr>
        <p:blipFill>
          <a:blip r:embed="rId2"/>
          <a:stretch/>
        </p:blipFill>
        <p:spPr>
          <a:xfrm>
            <a:off x="2520000" y="1722600"/>
            <a:ext cx="8280000" cy="4344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54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s-ES" sz="2400" spc="-1" strike="noStrike">
                <a:solidFill>
                  <a:srgbClr val="000000"/>
                </a:solidFill>
                <a:latin typeface="Calibri"/>
              </a:rPr>
              <a:t>Volúmenes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720000" y="1080360"/>
            <a:ext cx="6498000" cy="617400"/>
          </a:xfrm>
          <a:prstGeom prst="rect">
            <a:avLst/>
          </a:prstGeom>
          <a:ln w="0">
            <a:noFill/>
          </a:ln>
        </p:spPr>
      </p:pic>
      <p:pic>
        <p:nvPicPr>
          <p:cNvPr id="142" name="" descr=""/>
          <p:cNvPicPr/>
          <p:nvPr/>
        </p:nvPicPr>
        <p:blipFill>
          <a:blip r:embed="rId2"/>
          <a:stretch/>
        </p:blipFill>
        <p:spPr>
          <a:xfrm>
            <a:off x="2491920" y="1782360"/>
            <a:ext cx="8128440" cy="4345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54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s-ES" sz="2400" spc="-1" strike="noStrike">
                <a:solidFill>
                  <a:srgbClr val="000000"/>
                </a:solidFill>
                <a:latin typeface="Calibri"/>
              </a:rPr>
              <a:t>Volúmenes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1"/>
          <a:stretch/>
        </p:blipFill>
        <p:spPr>
          <a:xfrm>
            <a:off x="720000" y="1080360"/>
            <a:ext cx="6498000" cy="617400"/>
          </a:xfrm>
          <a:prstGeom prst="rect">
            <a:avLst/>
          </a:prstGeom>
          <a:ln w="0">
            <a:noFill/>
          </a:ln>
        </p:spPr>
      </p:pic>
      <p:pic>
        <p:nvPicPr>
          <p:cNvPr id="145" name="" descr=""/>
          <p:cNvPicPr/>
          <p:nvPr/>
        </p:nvPicPr>
        <p:blipFill>
          <a:blip r:embed="rId2"/>
          <a:stretch/>
        </p:blipFill>
        <p:spPr>
          <a:xfrm>
            <a:off x="900000" y="2520000"/>
            <a:ext cx="10713240" cy="1557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54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s-ES" sz="2400" spc="-1" strike="noStrike">
                <a:solidFill>
                  <a:srgbClr val="000000"/>
                </a:solidFill>
                <a:latin typeface="Calibri"/>
              </a:rPr>
              <a:t>Redes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1"/>
          <a:stretch/>
        </p:blipFill>
        <p:spPr>
          <a:xfrm>
            <a:off x="2340000" y="1220400"/>
            <a:ext cx="9091440" cy="4719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54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s-ES" sz="2400" spc="-1" strike="noStrike">
                <a:solidFill>
                  <a:srgbClr val="000000"/>
                </a:solidFill>
                <a:latin typeface="Calibri"/>
              </a:rPr>
              <a:t>Redes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2324160" y="1040400"/>
            <a:ext cx="9344520" cy="4899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54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s-ES" sz="2400" spc="-1" strike="noStrike">
                <a:solidFill>
                  <a:srgbClr val="000000"/>
                </a:solidFill>
                <a:latin typeface="Calibri"/>
              </a:rPr>
              <a:t>Redes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1"/>
          <a:stretch/>
        </p:blipFill>
        <p:spPr>
          <a:xfrm>
            <a:off x="900000" y="1692000"/>
            <a:ext cx="10452960" cy="1188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54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s-ES" sz="2400" spc="-1" strike="noStrike">
                <a:solidFill>
                  <a:srgbClr val="000000"/>
                </a:solidFill>
                <a:latin typeface="Calibri"/>
              </a:rPr>
              <a:t>Docker inspect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53" name="" descr=""/>
          <p:cNvPicPr/>
          <p:nvPr/>
        </p:nvPicPr>
        <p:blipFill>
          <a:blip r:embed="rId1"/>
          <a:stretch/>
        </p:blipFill>
        <p:spPr>
          <a:xfrm>
            <a:off x="919440" y="1080000"/>
            <a:ext cx="9880560" cy="1454040"/>
          </a:xfrm>
          <a:prstGeom prst="rect">
            <a:avLst/>
          </a:prstGeom>
          <a:ln w="0">
            <a:noFill/>
          </a:ln>
        </p:spPr>
      </p:pic>
      <p:pic>
        <p:nvPicPr>
          <p:cNvPr id="154" name="" descr=""/>
          <p:cNvPicPr/>
          <p:nvPr/>
        </p:nvPicPr>
        <p:blipFill>
          <a:blip r:embed="rId2"/>
          <a:stretch/>
        </p:blipFill>
        <p:spPr>
          <a:xfrm>
            <a:off x="1260000" y="2928240"/>
            <a:ext cx="9892440" cy="2291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54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s-ES" sz="2400" spc="-1" strike="noStrike">
                <a:solidFill>
                  <a:srgbClr val="000000"/>
                </a:solidFill>
                <a:latin typeface="Calibri"/>
              </a:rPr>
              <a:t>Docker inspect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56" name="" descr=""/>
          <p:cNvPicPr/>
          <p:nvPr/>
        </p:nvPicPr>
        <p:blipFill>
          <a:blip r:embed="rId1"/>
          <a:stretch/>
        </p:blipFill>
        <p:spPr>
          <a:xfrm>
            <a:off x="2160000" y="1068120"/>
            <a:ext cx="9180000" cy="4953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54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s-ES" sz="2400" spc="-1" strike="noStrike">
                <a:solidFill>
                  <a:srgbClr val="000000"/>
                </a:solidFill>
                <a:latin typeface="Calibri"/>
              </a:rPr>
              <a:t>Docker inspect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58" name="" descr=""/>
          <p:cNvPicPr/>
          <p:nvPr/>
        </p:nvPicPr>
        <p:blipFill>
          <a:blip r:embed="rId1"/>
          <a:stretch/>
        </p:blipFill>
        <p:spPr>
          <a:xfrm>
            <a:off x="2305080" y="906840"/>
            <a:ext cx="8530200" cy="5033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54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s-ES" sz="2400" spc="-1" strike="noStrike">
                <a:solidFill>
                  <a:srgbClr val="000000"/>
                </a:solidFill>
                <a:latin typeface="Calibri"/>
              </a:rPr>
              <a:t>Comandos básicos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775440" y="1800000"/>
            <a:ext cx="10564560" cy="234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8379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10 CuadroTexto"/>
          <p:cNvSpPr/>
          <p:nvPr/>
        </p:nvSpPr>
        <p:spPr>
          <a:xfrm>
            <a:off x="5150160" y="5508000"/>
            <a:ext cx="18896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s-E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www.ceste.es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60" name="11 Imagen" descr=""/>
          <p:cNvPicPr/>
          <p:nvPr/>
        </p:nvPicPr>
        <p:blipFill>
          <a:blip r:embed="rId1"/>
          <a:stretch/>
        </p:blipFill>
        <p:spPr>
          <a:xfrm>
            <a:off x="4227480" y="2349000"/>
            <a:ext cx="3736080" cy="1824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54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s-ES" sz="2400" spc="-1" strike="noStrike">
                <a:solidFill>
                  <a:srgbClr val="000000"/>
                </a:solidFill>
                <a:latin typeface="Calibri"/>
              </a:rPr>
              <a:t>Comandos básicos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1030680" y="2044080"/>
            <a:ext cx="10489320" cy="2275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54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s-ES" sz="2400" spc="-1" strike="noStrike">
                <a:solidFill>
                  <a:srgbClr val="000000"/>
                </a:solidFill>
                <a:latin typeface="Calibri"/>
              </a:rPr>
              <a:t>Comandos básicos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rcRect l="0" t="0" r="0" b="75702"/>
          <a:stretch/>
        </p:blipFill>
        <p:spPr>
          <a:xfrm>
            <a:off x="1080000" y="1222920"/>
            <a:ext cx="10260000" cy="576720"/>
          </a:xfrm>
          <a:prstGeom prst="rect">
            <a:avLst/>
          </a:prstGeom>
          <a:ln w="0">
            <a:noFill/>
          </a:ln>
        </p:spPr>
      </p:pic>
      <p:pic>
        <p:nvPicPr>
          <p:cNvPr id="98" name="" descr=""/>
          <p:cNvPicPr/>
          <p:nvPr/>
        </p:nvPicPr>
        <p:blipFill>
          <a:blip r:embed="rId2"/>
          <a:stretch/>
        </p:blipFill>
        <p:spPr>
          <a:xfrm>
            <a:off x="1080000" y="1766160"/>
            <a:ext cx="10133640" cy="3813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54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s-ES" sz="2400" spc="-1" strike="noStrike">
                <a:solidFill>
                  <a:srgbClr val="000000"/>
                </a:solidFill>
                <a:latin typeface="Calibri"/>
              </a:rPr>
              <a:t>Comandos básicos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rcRect l="0" t="0" r="17517" b="82939"/>
          <a:stretch/>
        </p:blipFill>
        <p:spPr>
          <a:xfrm>
            <a:off x="1243440" y="1045080"/>
            <a:ext cx="8476200" cy="394920"/>
          </a:xfrm>
          <a:prstGeom prst="rect">
            <a:avLst/>
          </a:prstGeom>
          <a:ln w="0">
            <a:noFill/>
          </a:ln>
        </p:spPr>
      </p:pic>
      <p:pic>
        <p:nvPicPr>
          <p:cNvPr id="101" name="" descr=""/>
          <p:cNvPicPr/>
          <p:nvPr/>
        </p:nvPicPr>
        <p:blipFill>
          <a:blip r:embed="rId2"/>
          <a:stretch/>
        </p:blipFill>
        <p:spPr>
          <a:xfrm>
            <a:off x="1080000" y="1440000"/>
            <a:ext cx="8820000" cy="4703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54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s-ES" sz="2400" spc="-1" strike="noStrike">
                <a:solidFill>
                  <a:srgbClr val="000000"/>
                </a:solidFill>
                <a:latin typeface="Calibri"/>
              </a:rPr>
              <a:t>Comandos básicos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720000" y="1620000"/>
            <a:ext cx="11150640" cy="252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54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s-ES" sz="2400" spc="-1" strike="noStrike">
                <a:solidFill>
                  <a:srgbClr val="000000"/>
                </a:solidFill>
                <a:latin typeface="Calibri"/>
              </a:rPr>
              <a:t>Comandos básicos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900000" y="1260000"/>
            <a:ext cx="10620000" cy="2391840"/>
          </a:xfrm>
          <a:prstGeom prst="rect">
            <a:avLst/>
          </a:prstGeom>
          <a:ln w="0">
            <a:noFill/>
          </a:ln>
        </p:spPr>
      </p:pic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537840" y="3960000"/>
            <a:ext cx="11162160" cy="126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54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s-ES" sz="2400" spc="-1" strike="noStrike">
                <a:solidFill>
                  <a:srgbClr val="000000"/>
                </a:solidFill>
                <a:latin typeface="Calibri"/>
              </a:rPr>
              <a:t>Comandos básicos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rcRect l="0" t="16468" r="0" b="0"/>
          <a:stretch/>
        </p:blipFill>
        <p:spPr>
          <a:xfrm>
            <a:off x="900000" y="1222920"/>
            <a:ext cx="10516680" cy="2737080"/>
          </a:xfrm>
          <a:prstGeom prst="rect">
            <a:avLst/>
          </a:prstGeom>
          <a:ln w="0">
            <a:noFill/>
          </a:ln>
        </p:spPr>
      </p:pic>
      <p:pic>
        <p:nvPicPr>
          <p:cNvPr id="109" name="" descr=""/>
          <p:cNvPicPr/>
          <p:nvPr/>
        </p:nvPicPr>
        <p:blipFill>
          <a:blip r:embed="rId2"/>
          <a:stretch/>
        </p:blipFill>
        <p:spPr>
          <a:xfrm>
            <a:off x="1260000" y="4140000"/>
            <a:ext cx="9727920" cy="1445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61D317CF2309C4E8DA448EE42D88B65" ma:contentTypeVersion="16" ma:contentTypeDescription="Crear nuevo documento." ma:contentTypeScope="" ma:versionID="73b97258e99d47497b96ecb181da94f2">
  <xsd:schema xmlns:xsd="http://www.w3.org/2001/XMLSchema" xmlns:xs="http://www.w3.org/2001/XMLSchema" xmlns:p="http://schemas.microsoft.com/office/2006/metadata/properties" xmlns:ns2="e24c3f89-b1e2-4b5c-81e1-9b07710f5189" xmlns:ns3="ce845bb0-6f82-4cf9-8b02-3916bb6268df" targetNamespace="http://schemas.microsoft.com/office/2006/metadata/properties" ma:root="true" ma:fieldsID="47e9c207501d1d53c375c00c242f54b4" ns2:_="" ns3:_="">
    <xsd:import namespace="e24c3f89-b1e2-4b5c-81e1-9b07710f5189"/>
    <xsd:import namespace="ce845bb0-6f82-4cf9-8b02-3916bb6268d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4c3f89-b1e2-4b5c-81e1-9b07710f51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Etiquetas de imagen" ma:readOnly="false" ma:fieldId="{5cf76f15-5ced-4ddc-b409-7134ff3c332f}" ma:taxonomyMulti="true" ma:sspId="59dbaa74-2a60-464d-988b-bba989cac70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845bb0-6f82-4cf9-8b02-3916bb6268df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51e47c2f-83de-443c-9b77-fbf0d35e4197}" ma:internalName="TaxCatchAll" ma:showField="CatchAllData" ma:web="ce845bb0-6f82-4cf9-8b02-3916bb6268d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24c3f89-b1e2-4b5c-81e1-9b07710f5189">
      <Terms xmlns="http://schemas.microsoft.com/office/infopath/2007/PartnerControls"/>
    </lcf76f155ced4ddcb4097134ff3c332f>
    <TaxCatchAll xmlns="ce845bb0-6f82-4cf9-8b02-3916bb6268df" xsi:nil="true"/>
  </documentManagement>
</p:properties>
</file>

<file path=customXml/itemProps1.xml><?xml version="1.0" encoding="utf-8"?>
<ds:datastoreItem xmlns:ds="http://schemas.openxmlformats.org/officeDocument/2006/customXml" ds:itemID="{F27A6D2C-8CE5-46A4-ADEC-6FD7C5F7EDCC}"/>
</file>

<file path=customXml/itemProps2.xml><?xml version="1.0" encoding="utf-8"?>
<ds:datastoreItem xmlns:ds="http://schemas.openxmlformats.org/officeDocument/2006/customXml" ds:itemID="{7557D189-32A8-411C-A1FE-5D98FC6CCF4F}"/>
</file>

<file path=customXml/itemProps3.xml><?xml version="1.0" encoding="utf-8"?>
<ds:datastoreItem xmlns:ds="http://schemas.openxmlformats.org/officeDocument/2006/customXml" ds:itemID="{E8D8D8A5-1EAA-41DC-A1E3-E107219891EB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2638</TotalTime>
  <Application>LibreOffice/7.3.7.2$Linux_X86_64 LibreOffice_project/30$Build-2</Application>
  <AppVersion>15.0000</AppVersion>
  <Words>12</Words>
  <Paragraphs>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2014-05-13T08:36:54Z</dcterms:created>
  <dc:creator>psoria</dc:creator>
  <dc:description/>
  <dc:language>es-ES</dc:language>
  <cp:lastModifiedBy/>
  <cp:lastPrinted>2018-06-15T07:54:48Z</cp:lastPrinted>
  <dcterms:modified xsi:type="dcterms:W3CDTF">2025-10-30T10:47:23Z</dcterms:modified>
  <cp:revision>495</cp:revision>
  <dc:subject/>
  <dc:title>Diapositiva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0x010100D61D317CF2309C4E8DA448EE42D88B65</vt:lpwstr>
  </property>
  <property fmtid="{D5CDD505-2E9C-101B-9397-08002B2CF9AE}" pid="3" name="PresentationFormat">
    <vt:lpwstr>Panorámica</vt:lpwstr>
  </property>
  <property fmtid="{D5CDD505-2E9C-101B-9397-08002B2CF9AE}" pid="4" name="Slides">
    <vt:i4>3</vt:i4>
  </property>
</Properties>
</file>