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4928-E8E5-C68B-EF74-7F66315F3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3B553-B567-2BE0-6282-C03F6C4B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4AEEC-84B0-0EA3-702B-1E8D64B3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734C18-E6F0-8922-142A-18BC1581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F8ACE-F3E5-A74B-FE93-093EC3EE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5076D-7DB0-7300-305C-EE30E394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BB902F-1DC5-54A6-65C7-BE90ACA2A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9FC2C-F60E-DFAB-1F27-4ECE92A1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B09A58-6EB7-7268-E10D-BAFE1790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898A7-3C46-B6E1-66CB-49F06742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60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A1664C-A580-88D6-FE39-8ED1493D4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1C4BD-72E2-42DB-771B-1DDF51918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0D4A7-6D35-A82E-C6EF-B9937BB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E3769-6479-04EA-2477-11B7171E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62F2E-1E4F-2F36-E8F2-36F6C3D5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3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33F7F-5C66-6AA0-C405-2B186178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2F4352-9325-5E9F-AB84-79C6655E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BB583-4D2D-C85E-21A2-DEEA01DE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F1ACF8-07C0-AD07-DCB5-71B58E45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DCF40-96DA-0BBA-0950-6F0A9F2A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02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E6CC5-E309-FAC3-FBDD-ABDABBC7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D67B46-6371-7F86-98D1-391E8C24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C0CBB-A2F2-7FE1-1AD5-3D1BF5F5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59BB7-DBCC-6CDC-2EE1-B77A10F6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FDE86-02A5-BA0C-1C43-FB2ECB1F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FADAD-109C-7D91-97C5-A1C846E9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F2532-E8E7-F83A-C09D-74134AA10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68B55-FFBF-2B30-AC4E-5FC60C1B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0BF70-D675-5146-A11C-B20EDC21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EA16DC-5B5C-4093-4EA3-882694A8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10640-0CCF-52CA-12DE-5A561AA5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7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C5338-2C2B-F0FB-5628-E942B7A9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B47547-C6A6-34C3-1939-F3FF0C89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9E8AD-8813-5E74-6FCE-3044DF45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53908A-CC16-3441-FB97-A13142CA8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967AC-DCBD-7B75-7978-1D6BD6D1A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290BE7-7331-117F-9DB3-1F9974B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4D3F47-5805-42AE-DB98-B55297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86B9D9-9877-F393-FA79-2E28DBF6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6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EC4E9-FEE0-596E-1F40-CA9F2359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B441BD-CCC7-86D5-EED1-C94F5F80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F4AD3F-96CC-4247-56D2-DC125C14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D97C3C-AFFB-B8A1-039C-8FAC8F98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52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88A9EC-EC88-EDBE-077E-F3C9E646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D042C0-5E0F-FBA5-6284-EF82027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71C037-D2D2-923B-2CF6-173A7A2F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0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1A7C-F53B-6E3C-A7FB-CAE29C63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5FF69-47C4-34F2-8672-1F66536C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3E82F2-4848-5CF4-5002-736D28F62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93354E-D05A-7718-F54C-7125091A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3540FD-82D5-1EC8-677B-D59C56AD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C565F3-0219-0653-46A2-1C591FD2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2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089CC-BB25-B305-E917-DFAEB121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4012FB-8731-F6F7-452C-9060B8E1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A4B898-249A-A25B-967F-1297E190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C19C8E-1ED5-D9B7-36D6-8773A816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CE176B-D30E-A702-8B67-D2CE94CC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96B5F-8D1B-15A0-1260-0D3C9516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8A6A0-7D4B-8FC0-0285-6A5E3D29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846CB-3178-C9EB-CFAE-31F5B4E6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CBF63-0040-FA5B-DE81-ABD3814A8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AD3CB-2F08-4931-A083-F07AED240FB6}" type="datetimeFigureOut">
              <a:rPr lang="es-ES" smtClean="0"/>
              <a:t>10/01/2024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505BC-2A3B-222B-FD78-404345225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FE796-2024-6A4C-EF5E-4C378DC62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FBAC3-99EC-4D6D-933B-C40BFC65D3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0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0647CC-2CA3-0091-92AB-20A87F7B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" y="461962"/>
            <a:ext cx="6115050" cy="593407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99B245-F4C3-0B3B-40E9-95E37DE6668C}"/>
              </a:ext>
            </a:extLst>
          </p:cNvPr>
          <p:cNvSpPr txBox="1"/>
          <p:nvPr/>
        </p:nvSpPr>
        <p:spPr>
          <a:xfrm>
            <a:off x="6862619" y="3244333"/>
            <a:ext cx="497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Sólo se pueden introducir valores numéricos.</a:t>
            </a:r>
          </a:p>
        </p:txBody>
      </p:sp>
    </p:spTree>
    <p:extLst>
      <p:ext uri="{BB962C8B-B14F-4D97-AF65-F5344CB8AC3E}">
        <p14:creationId xmlns:p14="http://schemas.microsoft.com/office/powerpoint/2010/main" val="102697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6ED82A8-DAA2-28A0-B0C5-A7B8BB96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5" y="461962"/>
            <a:ext cx="6115050" cy="593407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0ECDF6-0932-A23A-7287-AAED86300FE4}"/>
              </a:ext>
            </a:extLst>
          </p:cNvPr>
          <p:cNvSpPr txBox="1"/>
          <p:nvPr/>
        </p:nvSpPr>
        <p:spPr>
          <a:xfrm>
            <a:off x="7416800" y="2413336"/>
            <a:ext cx="4442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hacen usando valores de una columna como grupo.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Devuelven 1 solo valor.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muy comunes.(AVG,COUNT,MIN,MAX)</a:t>
            </a:r>
          </a:p>
        </p:txBody>
      </p:sp>
    </p:spTree>
    <p:extLst>
      <p:ext uri="{BB962C8B-B14F-4D97-AF65-F5344CB8AC3E}">
        <p14:creationId xmlns:p14="http://schemas.microsoft.com/office/powerpoint/2010/main" val="8417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AA5958-3B86-DE53-E14E-7DCF22F9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495300"/>
            <a:ext cx="6086475" cy="23050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C0B970F-7640-7E3D-78A1-B716D52CA922}"/>
              </a:ext>
            </a:extLst>
          </p:cNvPr>
          <p:cNvSpPr txBox="1"/>
          <p:nvPr/>
        </p:nvSpPr>
        <p:spPr>
          <a:xfrm>
            <a:off x="7675418" y="1071418"/>
            <a:ext cx="3343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usan sobre los campos de un mismo registro (fila) y calculan el mayor o menor de los valores.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tenemos una fila con varias columnas: calif1,2,3… se obtiene el mayor o menor de los valores de entre las columnas.</a:t>
            </a:r>
          </a:p>
        </p:txBody>
      </p:sp>
    </p:spTree>
    <p:extLst>
      <p:ext uri="{BB962C8B-B14F-4D97-AF65-F5344CB8AC3E}">
        <p14:creationId xmlns:p14="http://schemas.microsoft.com/office/powerpoint/2010/main" val="2399691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80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Manuel</dc:creator>
  <cp:lastModifiedBy>Víctor Martín</cp:lastModifiedBy>
  <cp:revision>1</cp:revision>
  <dcterms:created xsi:type="dcterms:W3CDTF">2024-01-10T11:05:47Z</dcterms:created>
  <dcterms:modified xsi:type="dcterms:W3CDTF">2024-01-10T12:10:38Z</dcterms:modified>
</cp:coreProperties>
</file>