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7" r:id="rId3"/>
    <p:sldId id="261" r:id="rId4"/>
    <p:sldId id="284" r:id="rId5"/>
    <p:sldId id="271" r:id="rId6"/>
    <p:sldId id="282" r:id="rId7"/>
    <p:sldId id="279" r:id="rId8"/>
    <p:sldId id="280" r:id="rId9"/>
    <p:sldId id="281" r:id="rId10"/>
    <p:sldId id="283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733433-91C9-4F25-89C5-2049FA2AC72A}" type="datetime1">
              <a:rPr lang="es-ES" smtClean="0"/>
              <a:t>19/12/2023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2799A-0270-465F-BFBB-B1E8788AA761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420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8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7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039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38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51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73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41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28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6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86A1DC-A09C-231C-C875-D6E8A3BB9C66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59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0409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034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942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465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73899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9C5101-B6E1-4C2F-96CC-D4D7C5FEAAF7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50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3F2578-7180-4CCB-9A96-7D1B03AD95AA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2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 con imáge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818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017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75720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5997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D2FC1E-83DA-4E03-9666-93C59D8ACCEA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1153A9-469E-4B41-9F8D-6E09C4AFB7F0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36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ADA510-67ED-4878-A088-E9242C8AA6FD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85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19/12/2023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0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1288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352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879E85-5BBE-4DC3-949C-B551255CCB64}" type="datetime1">
              <a:rPr lang="es-ES" noProof="0" smtClean="0"/>
              <a:t>19/12/2023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DAF02-9554-95F1-DD08-8F0E06CEEE83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44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3730" y="5144329"/>
            <a:ext cx="11125200" cy="914400"/>
          </a:xfrm>
        </p:spPr>
        <p:txBody>
          <a:bodyPr rtlCol="0"/>
          <a:lstStyle/>
          <a:p>
            <a:pPr rtl="0"/>
            <a:r>
              <a:rPr lang="es-ES" dirty="0">
                <a:latin typeface="Baskerville"/>
                <a:cs typeface="Helvetica" panose="020B0604020202020204" pitchFamily="34" charset="0"/>
              </a:rPr>
              <a:t>TEMPLE BODY</a:t>
            </a:r>
          </a:p>
        </p:txBody>
      </p:sp>
      <p:pic>
        <p:nvPicPr>
          <p:cNvPr id="7" name="Marcador de posición de imagen 6" descr="Dos personas levantando pesa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4088871" cy="4823009"/>
          </a:xfr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CF41686-5E2D-BAC2-27A5-8916C1758EA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/>
          <a:srcRect t="8926" b="8926"/>
          <a:stretch>
            <a:fillRect/>
          </a:stretch>
        </p:blipFill>
        <p:spPr>
          <a:xfrm>
            <a:off x="3836895" y="-1"/>
            <a:ext cx="4266234" cy="4823011"/>
          </a:xfrm>
          <a:prstGeom prst="rect">
            <a:avLst/>
          </a:prstGeom>
        </p:spPr>
      </p:pic>
      <p:pic>
        <p:nvPicPr>
          <p:cNvPr id="9" name="Marcador de posición de imagen 8" descr="Un hombre y una mujer corriendo en una pista cubierta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8103128" y="1"/>
            <a:ext cx="4088872" cy="4823010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500" spc="-50" dirty="0">
                <a:latin typeface="Baskerville"/>
                <a:ea typeface="+mj-ea"/>
                <a:cs typeface="Helvetica" panose="020B0604020202020204" pitchFamily="34" charset="0"/>
              </a:rPr>
              <a:t>Desarrollado por Alberto moreno arcos,  javier ramiro castellano, mohamed el younousi bentalha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sz="5000" b="1" i="1" u="sng" dirty="0">
                <a:solidFill>
                  <a:srgbClr val="FFFF00"/>
                </a:solidFill>
              </a:rPr>
              <a:t>POSIBLES</a:t>
            </a:r>
            <a:r>
              <a:rPr lang="es-ES" dirty="0">
                <a:solidFill>
                  <a:srgbClr val="FFFF00"/>
                </a:solidFill>
              </a:rPr>
              <a:t> Integraciones Futuras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Uso de tarjetas NFC para cada usuario para el acceso rápido a tu cuenta e información.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Permisos de acceso con huella digital o conexión con Facebook, Google, Instagram, Twitter.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Apartado donde los usuarios pueden colgar sus listas de reproducción de Spotify.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4779C3-5C6E-BC85-8F59-C86EB8D3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8" y="1892731"/>
            <a:ext cx="3253754" cy="25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5025" y="746736"/>
            <a:ext cx="10515600" cy="842479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  <a:latin typeface="Baskerville"/>
              </a:rPr>
              <a:t>FIN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0"/>
          </p:nvPr>
        </p:nvSpPr>
        <p:spPr>
          <a:xfrm>
            <a:off x="835025" y="5196863"/>
            <a:ext cx="10515600" cy="914400"/>
          </a:xfrm>
        </p:spPr>
        <p:txBody>
          <a:bodyPr rtlCol="0">
            <a:normAutofit/>
          </a:bodyPr>
          <a:lstStyle/>
          <a:p>
            <a:pPr rtl="0"/>
            <a:r>
              <a:rPr lang="es-ES" sz="4500" dirty="0">
                <a:solidFill>
                  <a:srgbClr val="FFFF00"/>
                </a:solidFill>
                <a:latin typeface="Baskerville"/>
              </a:rPr>
              <a:t>Gracias por su atención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716E1-3839-AD70-A0DA-2A6DD251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69" y="1647689"/>
            <a:ext cx="2481111" cy="35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Índex de la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2592924" y="2133599"/>
            <a:ext cx="8911687" cy="4123765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Diseño de la Aplicación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Página de Inicio de Sesión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Perfil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Información y contacto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Búsqueda de Gimnasios Cercanos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Registro de Series y Repeticiones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Suplementación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Posibles Integraciones Futuras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525498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  <a:latin typeface="Baskerville"/>
              </a:rPr>
              <a:t>Diseño de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574215" y="1600200"/>
            <a:ext cx="5043567" cy="4427502"/>
          </a:xfrm>
        </p:spPr>
        <p:txBody>
          <a:bodyPr rtlCol="0"/>
          <a:lstStyle/>
          <a:p>
            <a:endParaRPr lang="es-ES" dirty="0">
              <a:solidFill>
                <a:schemeClr val="bg1"/>
              </a:solidFill>
            </a:endParaRP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Tipo de letra en Baskerville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Paleta de Colores:</a:t>
            </a:r>
          </a:p>
          <a:p>
            <a:pPr lvl="1"/>
            <a:r>
              <a:rPr lang="es-ES" sz="2500" dirty="0">
                <a:solidFill>
                  <a:schemeClr val="bg1"/>
                </a:solidFill>
                <a:latin typeface="Baskerville"/>
              </a:rPr>
              <a:t>Texto y botones en blanco</a:t>
            </a:r>
          </a:p>
          <a:p>
            <a:pPr lvl="1"/>
            <a:r>
              <a:rPr lang="es-ES" sz="2500" dirty="0">
                <a:solidFill>
                  <a:schemeClr val="bg1"/>
                </a:solidFill>
                <a:latin typeface="Baskerville"/>
              </a:rPr>
              <a:t>Fondo en Negro</a:t>
            </a:r>
          </a:p>
          <a:p>
            <a:pPr lvl="1"/>
            <a:r>
              <a:rPr lang="es-ES" sz="2500" dirty="0">
                <a:solidFill>
                  <a:schemeClr val="bg1"/>
                </a:solidFill>
                <a:latin typeface="Baskerville"/>
              </a:rPr>
              <a:t>Títulos, Enlaces y elementos de énfasis  en Amarillo</a:t>
            </a:r>
          </a:p>
          <a:p>
            <a:pPr lvl="1"/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lvl="1"/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PAGINA DE INICIO DE SESIÓN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9877" y="1905000"/>
            <a:ext cx="4313864" cy="3777622"/>
          </a:xfrm>
        </p:spPr>
        <p:txBody>
          <a:bodyPr rtlCol="0"/>
          <a:lstStyle/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Si estas logeado:</a:t>
            </a:r>
          </a:p>
          <a:p>
            <a:pPr lvl="1"/>
            <a:r>
              <a:rPr lang="es-ES" sz="2500" dirty="0">
                <a:solidFill>
                  <a:schemeClr val="bg1"/>
                </a:solidFill>
                <a:latin typeface="Baskerville"/>
              </a:rPr>
              <a:t>Correo Electrónico</a:t>
            </a:r>
          </a:p>
          <a:p>
            <a:pPr lvl="1"/>
            <a:r>
              <a:rPr lang="es-ES" sz="2500" dirty="0">
                <a:solidFill>
                  <a:schemeClr val="bg1"/>
                </a:solidFill>
                <a:latin typeface="Baskerville"/>
              </a:rPr>
              <a:t>Contraseña</a:t>
            </a:r>
          </a:p>
          <a:p>
            <a:pPr lvl="1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las funciones de la app</a:t>
            </a:r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C36FC7D4-B532-6C41-DB86-58F3DF4AB334}"/>
              </a:ext>
            </a:extLst>
          </p:cNvPr>
          <p:cNvSpPr txBox="1">
            <a:spLocks/>
          </p:cNvSpPr>
          <p:nvPr/>
        </p:nvSpPr>
        <p:spPr>
          <a:xfrm>
            <a:off x="7442144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Si no estas logeado:</a:t>
            </a:r>
          </a:p>
          <a:p>
            <a:pPr lvl="1"/>
            <a:r>
              <a:rPr lang="es-ES" sz="2500" dirty="0">
                <a:solidFill>
                  <a:schemeClr val="bg1"/>
                </a:solidFill>
                <a:latin typeface="Baskerville"/>
              </a:rPr>
              <a:t>Crear Cuenta:</a:t>
            </a:r>
          </a:p>
          <a:p>
            <a:pPr lvl="2"/>
            <a:r>
              <a:rPr lang="es-ES" sz="2500" dirty="0">
                <a:solidFill>
                  <a:schemeClr val="bg1"/>
                </a:solidFill>
                <a:latin typeface="Baskerville"/>
              </a:rPr>
              <a:t>Nombre y apellidos.</a:t>
            </a:r>
          </a:p>
          <a:p>
            <a:pPr lvl="2"/>
            <a:r>
              <a:rPr lang="es-ES" sz="2500" dirty="0">
                <a:solidFill>
                  <a:schemeClr val="bg1"/>
                </a:solidFill>
                <a:latin typeface="Baskerville"/>
              </a:rPr>
              <a:t>Correo Electrónico</a:t>
            </a:r>
          </a:p>
          <a:p>
            <a:pPr lvl="2"/>
            <a:r>
              <a:rPr lang="es-ES" sz="2500" dirty="0">
                <a:solidFill>
                  <a:schemeClr val="bg1"/>
                </a:solidFill>
                <a:latin typeface="Baskerville"/>
              </a:rPr>
              <a:t>Contraseña</a:t>
            </a:r>
          </a:p>
          <a:p>
            <a:pPr lvl="2"/>
            <a:r>
              <a:rPr lang="es-ES" sz="2500" dirty="0">
                <a:solidFill>
                  <a:schemeClr val="bg1"/>
                </a:solidFill>
                <a:latin typeface="Baskerville"/>
              </a:rPr>
              <a:t>Aceptar los términos y condiciones de la aplicación.</a:t>
            </a:r>
          </a:p>
          <a:p>
            <a:pPr lvl="2"/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lvl="1"/>
            <a:endParaRPr lang="es-ES" dirty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BB6EB8-9CAD-C89E-1AF4-B3725736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741" y="3480033"/>
            <a:ext cx="3424518" cy="29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Perfil de usuario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Vamos a poder ver la información de la cuenta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Vamos a poder cambiar datos de la cuenta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Cambiar el idioma de la aplicación 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B7A38A-DF25-01DD-80BE-21F4F7BC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70" y="983113"/>
            <a:ext cx="2283600" cy="48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2906" y="426887"/>
            <a:ext cx="8911687" cy="128089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Información y contacto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351818" y="1905000"/>
            <a:ext cx="4313864" cy="3518647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endParaRPr lang="es-ES" dirty="0"/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Información de la aplicación y formas varias de contactar a los creadores de esta aplicación.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Información sobre la política de privacidad y acuerdos con el usuario.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Chat de Telegram de todos los usuarios de la aplicación</a:t>
            </a:r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9DCBE6-BE7F-78ED-E80C-9F8E7EF5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15" y="1483670"/>
            <a:ext cx="2155513" cy="47502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D52191-0867-AEA6-A1B9-2F67E85B4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572" y="1535885"/>
            <a:ext cx="2160067" cy="46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Búsqueda de Gimnasios Cercanos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endParaRPr lang="es-ES" dirty="0"/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Vas a poder acceder a Google </a:t>
            </a:r>
            <a:r>
              <a:rPr lang="es-ES" sz="2500" dirty="0" err="1">
                <a:solidFill>
                  <a:schemeClr val="bg1"/>
                </a:solidFill>
                <a:latin typeface="Baskerville"/>
              </a:rPr>
              <a:t>Maps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para poder ver los gimnasios mas cercanos.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Ver un listado de los gimnasios mas económicos y mejor valorados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D8FC67-2ABB-E36B-2F83-D926B2833F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70896"/>
            <a:ext cx="2389438" cy="51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Registro de Series y Repeticiones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Una vez logeado vas a poder acceder a:</a:t>
            </a:r>
          </a:p>
          <a:p>
            <a:pPr lvl="1"/>
            <a:r>
              <a:rPr lang="es-ES" sz="2500" dirty="0">
                <a:solidFill>
                  <a:schemeClr val="bg1"/>
                </a:solidFill>
                <a:latin typeface="Baskerville"/>
              </a:rPr>
              <a:t>Registro y acceso en cualquier momento a las series, repeticiones y marcas personales.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EA71B1-A18C-B4D8-32AB-601BC941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83" y="1420971"/>
            <a:ext cx="2621080" cy="50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Suplementación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Según lo que elijas en la pantalla de plan de entrenamiento, obtendrás sugerencias de suplementos.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marcas donde podrás obtener el producto.</a:t>
            </a:r>
          </a:p>
        </p:txBody>
      </p:sp>
      <p:pic>
        <p:nvPicPr>
          <p:cNvPr id="1026" name="Picture 2" descr="DIANABOL 25mg – FARMACO CUU">
            <a:extLst>
              <a:ext uri="{FF2B5EF4-FFF2-40B4-BE49-F238E27FC236}">
                <a16:creationId xmlns:a16="http://schemas.microsoft.com/office/drawing/2014/main" id="{4DBDC5F9-6C3C-790C-C4DC-10F57651C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0" y="1537922"/>
            <a:ext cx="4089026" cy="286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341</Words>
  <Application>Microsoft Office PowerPoint</Application>
  <PresentationFormat>Panorámica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Baskerville</vt:lpstr>
      <vt:lpstr>Calibri</vt:lpstr>
      <vt:lpstr>Century Gothic</vt:lpstr>
      <vt:lpstr>Wingdings 3</vt:lpstr>
      <vt:lpstr>Espiral</vt:lpstr>
      <vt:lpstr>TEMPLE BODY</vt:lpstr>
      <vt:lpstr>Índex de la aplicación</vt:lpstr>
      <vt:lpstr>Diseño de Aplicación</vt:lpstr>
      <vt:lpstr>PAGINA DE INICIO DE SESIÓN</vt:lpstr>
      <vt:lpstr>Perfil de usuario </vt:lpstr>
      <vt:lpstr>Información y contacto </vt:lpstr>
      <vt:lpstr>Búsqueda de Gimnasios Cercanos</vt:lpstr>
      <vt:lpstr>Registro de Series y Repeticiones</vt:lpstr>
      <vt:lpstr>Suplementación</vt:lpstr>
      <vt:lpstr>POSIBLES Integraciones Futuras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 BODY</dc:title>
  <dc:creator>Javier Ramiro Castellano</dc:creator>
  <cp:lastModifiedBy>Javier Ramiro Castellano</cp:lastModifiedBy>
  <cp:revision>2</cp:revision>
  <dcterms:created xsi:type="dcterms:W3CDTF">2023-12-19T18:16:46Z</dcterms:created>
  <dcterms:modified xsi:type="dcterms:W3CDTF">2023-12-19T20:03:37Z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