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5"/>
  </p:notesMasterIdLst>
  <p:handoutMasterIdLst>
    <p:handoutMasterId r:id="rId16"/>
  </p:handoutMasterIdLst>
  <p:sldIdLst>
    <p:sldId id="262" r:id="rId2"/>
    <p:sldId id="257" r:id="rId3"/>
    <p:sldId id="289" r:id="rId4"/>
    <p:sldId id="288" r:id="rId5"/>
    <p:sldId id="284" r:id="rId6"/>
    <p:sldId id="271" r:id="rId7"/>
    <p:sldId id="285" r:id="rId8"/>
    <p:sldId id="280" r:id="rId9"/>
    <p:sldId id="286" r:id="rId10"/>
    <p:sldId id="279" r:id="rId11"/>
    <p:sldId id="281" r:id="rId12"/>
    <p:sldId id="287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706" autoAdjust="0"/>
  </p:normalViewPr>
  <p:slideViewPr>
    <p:cSldViewPr snapToGrid="0">
      <p:cViewPr varScale="1">
        <p:scale>
          <a:sx n="161" d="100"/>
          <a:sy n="161" d="100"/>
        </p:scale>
        <p:origin x="288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28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733433-91C9-4F25-89C5-2049FA2AC72A}" type="datetime1">
              <a:rPr lang="es-ES" smtClean="0"/>
              <a:t>06/06/2024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42799A-0270-465F-BFBB-B1E8788AA761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286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2413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764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5952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198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879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655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8009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381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251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5941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7282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762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217B-C461-4E0A-B4E4-B5A6F1D99B01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6C693-6DBD-4614-9E3A-3BC21ACBFB24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286A1DC-A09C-231C-C875-D6E8A3BB9C66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592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804097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70345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29421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2465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73899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49C5101-B6E1-4C2F-96CC-D4D7C5FEAAF7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507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3F2578-7180-4CCB-9A96-7D1B03AD95AA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222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a de título con imáge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5818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cabezado de secció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60172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575720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59974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8D2FC1E-83DA-4E03-9666-93C59D8ACCEA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570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1153A9-469E-4B41-9F8D-6E09C4AFB7F0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0368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ADA510-67ED-4878-A088-E9242C8AA6FD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85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217B-C461-4E0A-B4E4-B5A6F1D99B01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C693-6DBD-4614-9E3A-3BC21ACBFB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00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421288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879E85-5BBE-4DC3-949C-B551255CCB64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83524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E879E85-5BBE-4DC3-949C-B551255CCB64}" type="datetime1">
              <a:rPr lang="es-ES" noProof="0" smtClean="0"/>
              <a:t>06/06/2024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B4DAF02-9554-95F1-DD08-8F0E06CEEE83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442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3730" y="5144329"/>
            <a:ext cx="11125200" cy="914400"/>
          </a:xfrm>
        </p:spPr>
        <p:txBody>
          <a:bodyPr rtlCol="0"/>
          <a:lstStyle/>
          <a:p>
            <a:pPr rtl="0"/>
            <a:r>
              <a:rPr lang="es-ES" dirty="0">
                <a:latin typeface="Baskerville"/>
                <a:cs typeface="Helvetica" panose="020B0604020202020204" pitchFamily="34" charset="0"/>
              </a:rPr>
              <a:t>TEMPLE BODY</a:t>
            </a:r>
          </a:p>
        </p:txBody>
      </p:sp>
      <p:pic>
        <p:nvPicPr>
          <p:cNvPr id="7" name="Marcador de posición de imagen 6" descr="Dos personas levantando pesas"/>
          <p:cNvPicPr>
            <a:picLocks noGrp="1" noChangeAspect="1"/>
          </p:cNvPicPr>
          <p:nvPr>
            <p:ph type="pic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1"/>
            <a:ext cx="4088871" cy="4823009"/>
          </a:xfrm>
        </p:spPr>
      </p:pic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ACF41686-5E2D-BAC2-27A5-8916C1758EA1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/>
          <a:srcRect t="8926" b="8926"/>
          <a:stretch>
            <a:fillRect/>
          </a:stretch>
        </p:blipFill>
        <p:spPr>
          <a:xfrm>
            <a:off x="3836895" y="-1"/>
            <a:ext cx="4266234" cy="4823011"/>
          </a:xfrm>
          <a:prstGeom prst="rect">
            <a:avLst/>
          </a:prstGeom>
        </p:spPr>
      </p:pic>
      <p:pic>
        <p:nvPicPr>
          <p:cNvPr id="9" name="Marcador de posición de imagen 8" descr="Un hombre y una mujer corriendo en una pista cubierta"/>
          <p:cNvPicPr>
            <a:picLocks noGrp="1" noChangeAspect="1"/>
          </p:cNvPicPr>
          <p:nvPr>
            <p:ph type="pic" idx="1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>
          <a:xfrm>
            <a:off x="8103128" y="1"/>
            <a:ext cx="4088872" cy="4823010"/>
          </a:xfr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 sz="2500" spc="-50" dirty="0">
                <a:latin typeface="Baskerville"/>
                <a:ea typeface="+mj-ea"/>
                <a:cs typeface="Helvetica" panose="020B0604020202020204" pitchFamily="34" charset="0"/>
              </a:rPr>
              <a:t>Desarrollado por Alberto moreno arcos y javier ramiro castellano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Búsqueda de Gimnasios Cercanos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3682892" y="1850010"/>
            <a:ext cx="4313864" cy="3777622"/>
          </a:xfrm>
        </p:spPr>
        <p:txBody>
          <a:bodyPr rtlCol="0"/>
          <a:lstStyle/>
          <a:p>
            <a:pPr marL="0" indent="0" rtl="0">
              <a:buNone/>
            </a:pPr>
            <a:endParaRPr lang="es-ES" dirty="0"/>
          </a:p>
          <a:p>
            <a:pPr rtl="0"/>
            <a:r>
              <a:rPr lang="es-ES" sz="2500" dirty="0" err="1">
                <a:solidFill>
                  <a:schemeClr val="bg1"/>
                </a:solidFill>
                <a:latin typeface="Baskerville"/>
              </a:rPr>
              <a:t>Accedso</a:t>
            </a:r>
            <a:r>
              <a:rPr lang="es-ES" sz="2500" dirty="0">
                <a:solidFill>
                  <a:schemeClr val="bg1"/>
                </a:solidFill>
                <a:latin typeface="Baskerville"/>
              </a:rPr>
              <a:t> a Google </a:t>
            </a:r>
            <a:r>
              <a:rPr lang="es-ES" sz="2500" dirty="0" err="1">
                <a:solidFill>
                  <a:schemeClr val="bg1"/>
                </a:solidFill>
                <a:latin typeface="Baskerville"/>
              </a:rPr>
              <a:t>Maps</a:t>
            </a:r>
            <a:r>
              <a:rPr lang="es-ES" sz="2500" dirty="0">
                <a:solidFill>
                  <a:schemeClr val="bg1"/>
                </a:solidFill>
                <a:latin typeface="Baskerville"/>
              </a:rPr>
              <a:t> para poder ver los gimnasios mas cercanos.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los gimnasios mas económicos y mejor valorados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A85637-48DF-41ED-AEA3-B987501C2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66" y="1217919"/>
            <a:ext cx="2325620" cy="53320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97A02B4-A95B-4C31-A6EC-EF826CD53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692" y="1264555"/>
            <a:ext cx="2325621" cy="525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5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Suplementación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891835" y="1905000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suplementación recomendada, con descripción según lo seleccionado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marcas recomendadas donde podrás obtener el producto, mediante acceso a su web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4DDE44-F076-416C-BE5E-2AAA44675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910" y="549234"/>
            <a:ext cx="2534781" cy="575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7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Historial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891835" y="1905000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Listado de ejercicios realizados recogidos por fecha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Incluye registros de peso, repeticiones y series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1CB719-3E23-46A7-A395-65E91E22D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73" y="905493"/>
            <a:ext cx="2192484" cy="504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5025" y="746736"/>
            <a:ext cx="10515600" cy="842479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FFFF00"/>
                </a:solidFill>
                <a:latin typeface="Baskerville"/>
              </a:rPr>
              <a:t>FIN</a:t>
            </a: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quarter" idx="10"/>
          </p:nvPr>
        </p:nvSpPr>
        <p:spPr>
          <a:xfrm>
            <a:off x="835025" y="5196863"/>
            <a:ext cx="10515600" cy="914400"/>
          </a:xfrm>
        </p:spPr>
        <p:txBody>
          <a:bodyPr rtlCol="0">
            <a:normAutofit/>
          </a:bodyPr>
          <a:lstStyle/>
          <a:p>
            <a:pPr rtl="0"/>
            <a:r>
              <a:rPr lang="es-ES" sz="4500" dirty="0">
                <a:solidFill>
                  <a:srgbClr val="FFFF00"/>
                </a:solidFill>
                <a:latin typeface="Baskerville"/>
              </a:rPr>
              <a:t>Gracias por su atención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4716E1-3839-AD70-A0DA-2A6DD2515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269" y="1647689"/>
            <a:ext cx="2481111" cy="356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408957"/>
            <a:ext cx="8911687" cy="1280890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Índex de la aplicación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2592924" y="2133599"/>
            <a:ext cx="8911687" cy="4123765"/>
          </a:xfrm>
        </p:spPr>
        <p:txBody>
          <a:bodyPr rtlCol="0">
            <a:normAutofit fontScale="92500" lnSpcReduction="20000"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Idea del desarrollo de la aplicación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Diagrama de Gantt o cronograma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Página de Inicio de Sesión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Perfil de Usuario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Información y configuración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Ejercicios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Funcionalidades de ejercicios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Búsqueda de Gimnasios Cercanos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Suplementación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Consulta de historial</a:t>
            </a:r>
          </a:p>
          <a:p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408957"/>
            <a:ext cx="8911687" cy="1280890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Idea del desarrollo de la app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640155" y="1563584"/>
            <a:ext cx="8911687" cy="412376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Temple Body se ideo para unificar todas las apps, que, las cuales siempre le faltaba algún componente y siempre te tenías que instalar otra aplicación secundaria para complementarla.</a:t>
            </a:r>
          </a:p>
          <a:p>
            <a:pPr marL="0" indent="0">
              <a:buNone/>
            </a:pPr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marL="0" indent="0">
              <a:buNone/>
            </a:pPr>
            <a:r>
              <a:rPr lang="es-ES" sz="2500" dirty="0">
                <a:solidFill>
                  <a:schemeClr val="bg1"/>
                </a:solidFill>
                <a:latin typeface="Baskerville"/>
              </a:rPr>
              <a:t>En Temple Body hemos unificado todas las cualidades principales de un día de entrenamiento haciéndola flexible, unitaria y centralizada.  </a:t>
            </a:r>
          </a:p>
        </p:txBody>
      </p:sp>
    </p:spTree>
    <p:extLst>
      <p:ext uri="{BB962C8B-B14F-4D97-AF65-F5344CB8AC3E}">
        <p14:creationId xmlns:p14="http://schemas.microsoft.com/office/powerpoint/2010/main" val="62388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408957"/>
            <a:ext cx="8911687" cy="1280890"/>
          </a:xfrm>
        </p:spPr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Diagrama de Gantt o Cronograma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CEE037-5996-4E5D-9F3E-84C8E5888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449" y="1689846"/>
            <a:ext cx="5073105" cy="377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51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FFFF00"/>
                </a:solidFill>
              </a:rPr>
              <a:t>PAGINA DE INICIO DE SESIÓN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67805" y="1540189"/>
            <a:ext cx="4313864" cy="3777622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-Acceso al perfil de la aplicación y posibilidad de registrar historiales de ejercicios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-Enlace a registro, para nuevos usuarios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-Enlace a cambio de contraseña, donde se enviará un correo para el cambio</a:t>
            </a:r>
          </a:p>
          <a:p>
            <a:pPr marL="0" indent="0" rtl="0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Marcador de posición de contenido 2">
            <a:extLst>
              <a:ext uri="{FF2B5EF4-FFF2-40B4-BE49-F238E27FC236}">
                <a16:creationId xmlns:a16="http://schemas.microsoft.com/office/drawing/2014/main" id="{C36FC7D4-B532-6C41-DB86-58F3DF4AB334}"/>
              </a:ext>
            </a:extLst>
          </p:cNvPr>
          <p:cNvSpPr txBox="1">
            <a:spLocks/>
          </p:cNvSpPr>
          <p:nvPr/>
        </p:nvSpPr>
        <p:spPr>
          <a:xfrm>
            <a:off x="7442144" y="1905000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s-ES" sz="2500" dirty="0">
              <a:solidFill>
                <a:schemeClr val="bg1"/>
              </a:solidFill>
              <a:latin typeface="Baskerville"/>
            </a:endParaRPr>
          </a:p>
          <a:p>
            <a:pPr lvl="1"/>
            <a:endParaRPr lang="es-ES" dirty="0"/>
          </a:p>
          <a:p>
            <a:pPr marL="0" indent="0">
              <a:buFont typeface="Wingdings 3" charset="2"/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D4B76D-EE7E-48E8-85EC-019421839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586" y="1414322"/>
            <a:ext cx="2246884" cy="500806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18950A5-5FB0-439A-B0D7-1BB21443F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766" y="1469385"/>
            <a:ext cx="2283921" cy="500806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6DB4C3F-DD20-427F-8AF6-BF3597AE6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6650" y="1414321"/>
            <a:ext cx="2177602" cy="500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Perfil de usuario</a:t>
            </a:r>
            <a:br>
              <a:rPr lang="es-ES" dirty="0">
                <a:solidFill>
                  <a:srgbClr val="FFFF00"/>
                </a:solidFill>
              </a:rPr>
            </a:b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891835" y="1905000"/>
            <a:ext cx="4313864" cy="3777622"/>
          </a:xfrm>
        </p:spPr>
        <p:txBody>
          <a:bodyPr rtlCol="0"/>
          <a:lstStyle/>
          <a:p>
            <a:pPr rtl="0"/>
            <a:endParaRPr lang="es-ES" dirty="0"/>
          </a:p>
          <a:p>
            <a:pPr rtl="0"/>
            <a:endParaRPr lang="es-ES" dirty="0">
              <a:solidFill>
                <a:schemeClr val="bg1"/>
              </a:solidFill>
            </a:endParaRP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Acceso a historiales de entrenamientos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Acceso a información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Acceso a configuración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690453D-C0EB-43CE-8E95-DEA04806B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800" y="644236"/>
            <a:ext cx="2421328" cy="55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>
                <a:solidFill>
                  <a:srgbClr val="FFFF00"/>
                </a:solidFill>
              </a:rPr>
              <a:t>Información y </a:t>
            </a:r>
            <a:r>
              <a:rPr lang="es-ES" dirty="0" err="1">
                <a:solidFill>
                  <a:srgbClr val="FFFF00"/>
                </a:solidFill>
              </a:rPr>
              <a:t>configuracion</a:t>
            </a:r>
            <a:br>
              <a:rPr lang="es-ES" dirty="0">
                <a:solidFill>
                  <a:srgbClr val="FFFF00"/>
                </a:solidFill>
              </a:rPr>
            </a:b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3290217" y="1047146"/>
            <a:ext cx="5130910" cy="4896454"/>
          </a:xfrm>
        </p:spPr>
        <p:txBody>
          <a:bodyPr rtlCol="0">
            <a:normAutofit/>
          </a:bodyPr>
          <a:lstStyle/>
          <a:p>
            <a:pPr rtl="0"/>
            <a:endParaRPr lang="es-ES" dirty="0"/>
          </a:p>
          <a:p>
            <a:pPr rtl="0"/>
            <a:endParaRPr lang="es-ES" dirty="0">
              <a:solidFill>
                <a:schemeClr val="bg1"/>
              </a:solidFill>
            </a:endParaRP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Desde configuración se accede a: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-Actualización de la app, modificación de datos, e informar sobre problemas</a:t>
            </a:r>
          </a:p>
          <a:p>
            <a:pPr rtl="0"/>
            <a:r>
              <a:rPr lang="es-ES" sz="2500" dirty="0">
                <a:solidFill>
                  <a:schemeClr val="bg1"/>
                </a:solidFill>
                <a:latin typeface="Baskerville"/>
              </a:rPr>
              <a:t>Desde información se accede a: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</a:t>
            </a:r>
            <a:r>
              <a:rPr lang="es-ES" sz="2300" dirty="0" err="1">
                <a:solidFill>
                  <a:schemeClr val="bg1"/>
                </a:solidFill>
                <a:latin typeface="Baskerville"/>
              </a:rPr>
              <a:t>Politicas</a:t>
            </a:r>
            <a:r>
              <a:rPr lang="es-ES" sz="2300" dirty="0">
                <a:solidFill>
                  <a:schemeClr val="bg1"/>
                </a:solidFill>
                <a:latin typeface="Baskerville"/>
              </a:rPr>
              <a:t> de privacidad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-Reglamentos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-Condiciones de uso</a:t>
            </a:r>
          </a:p>
          <a:p>
            <a:pPr marL="457200" lvl="1" indent="0">
              <a:buNone/>
            </a:pPr>
            <a:r>
              <a:rPr lang="es-ES" sz="2300" dirty="0">
                <a:solidFill>
                  <a:schemeClr val="bg1"/>
                </a:solidFill>
                <a:latin typeface="Baskerville"/>
              </a:rPr>
              <a:t>-Chat de </a:t>
            </a:r>
            <a:r>
              <a:rPr lang="es-ES" sz="2300" dirty="0" err="1">
                <a:solidFill>
                  <a:schemeClr val="bg1"/>
                </a:solidFill>
                <a:latin typeface="Baskerville"/>
              </a:rPr>
              <a:t>telegram</a:t>
            </a:r>
            <a:r>
              <a:rPr lang="es-ES" sz="2300" dirty="0">
                <a:solidFill>
                  <a:schemeClr val="bg1"/>
                </a:solidFill>
                <a:latin typeface="Baskerville"/>
              </a:rPr>
              <a:t> de usuarios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C0401A-04DE-4B82-A0D1-0AE1ACF52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15" y="1343207"/>
            <a:ext cx="2160455" cy="50075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8CD2DA-7658-4AB8-9A2C-17D21C9A9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420" y="1398763"/>
            <a:ext cx="2101429" cy="48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5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3840" y="404302"/>
            <a:ext cx="8911687" cy="1280890"/>
          </a:xfrm>
        </p:spPr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Ejercicios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5999666" y="1540189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700" dirty="0">
                <a:solidFill>
                  <a:schemeClr val="bg1"/>
                </a:solidFill>
                <a:latin typeface="Baskerville"/>
              </a:rPr>
              <a:t>Listado de ejercicios según el musculo seleccionado</a:t>
            </a:r>
          </a:p>
          <a:p>
            <a:r>
              <a:rPr lang="es-ES" sz="2700" dirty="0">
                <a:solidFill>
                  <a:schemeClr val="bg1"/>
                </a:solidFill>
                <a:latin typeface="Baskerville"/>
              </a:rPr>
              <a:t>Posibilidad de ver explicación y videotutorial sobre el ejercicio seleccionado</a:t>
            </a:r>
          </a:p>
          <a:p>
            <a:r>
              <a:rPr lang="es-ES" sz="2700" dirty="0">
                <a:solidFill>
                  <a:schemeClr val="bg1"/>
                </a:solidFill>
                <a:latin typeface="Baskerville"/>
              </a:rPr>
              <a:t>Posibilidad de registrar entrenamiento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6514FF-9E0D-4307-B6ED-594E684C2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8" y="1365804"/>
            <a:ext cx="2219596" cy="49484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6E1B6F-476F-48B9-B271-350C267E6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587" y="1366652"/>
            <a:ext cx="2142440" cy="49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0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Funcionalidades de ejercicios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534485" y="1685192"/>
            <a:ext cx="4313864" cy="3777622"/>
          </a:xfrm>
        </p:spPr>
        <p:txBody>
          <a:bodyPr rtlCol="0">
            <a:normAutofit/>
          </a:bodyPr>
          <a:lstStyle/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Ver videotutorial explicativo sobre el ejercicio</a:t>
            </a:r>
          </a:p>
          <a:p>
            <a:r>
              <a:rPr lang="es-ES" sz="2500" dirty="0">
                <a:solidFill>
                  <a:schemeClr val="bg1"/>
                </a:solidFill>
                <a:latin typeface="Baskerville"/>
              </a:rPr>
              <a:t>Registrar marcas de entrenamiento por fecha</a:t>
            </a:r>
          </a:p>
          <a:p>
            <a:endParaRPr lang="es-ES" sz="2500" dirty="0">
              <a:solidFill>
                <a:schemeClr val="bg1"/>
              </a:solidFill>
              <a:latin typeface="Baskervill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DE2343-272D-4060-8549-39904DB7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90" y="1671672"/>
            <a:ext cx="2020425" cy="46788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A3EC2C-9099-4E27-9551-D8AF682F4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58" y="1685192"/>
            <a:ext cx="2020425" cy="464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4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219</TotalTime>
  <Words>337</Words>
  <Application>Microsoft Office PowerPoint</Application>
  <PresentationFormat>Panorámica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Baskerville</vt:lpstr>
      <vt:lpstr>Calibri</vt:lpstr>
      <vt:lpstr>Century Gothic</vt:lpstr>
      <vt:lpstr>Wingdings 3</vt:lpstr>
      <vt:lpstr>Espiral</vt:lpstr>
      <vt:lpstr>TEMPLE BODY</vt:lpstr>
      <vt:lpstr>Índex de la aplicación</vt:lpstr>
      <vt:lpstr>Idea del desarrollo de la app</vt:lpstr>
      <vt:lpstr>Diagrama de Gantt o Cronograma</vt:lpstr>
      <vt:lpstr>PAGINA DE INICIO DE SESIÓN</vt:lpstr>
      <vt:lpstr>Perfil de usuario </vt:lpstr>
      <vt:lpstr>Información y configuracion </vt:lpstr>
      <vt:lpstr>Ejercicios</vt:lpstr>
      <vt:lpstr>Funcionalidades de ejercicios</vt:lpstr>
      <vt:lpstr>Búsqueda de Gimnasios Cercanos</vt:lpstr>
      <vt:lpstr>Suplementación</vt:lpstr>
      <vt:lpstr>Historial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TEMPLE BODY</dc:title>
  <dc:creator>Javier Ramiro Castellano</dc:creator>
  <cp:lastModifiedBy>Javier Ramiro Castellano</cp:lastModifiedBy>
  <cp:revision>7</cp:revision>
  <dcterms:created xsi:type="dcterms:W3CDTF">2023-12-19T18:16:46Z</dcterms:created>
  <dcterms:modified xsi:type="dcterms:W3CDTF">2024-06-06T16:31:07Z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