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13"/>
  </p:notesMasterIdLst>
  <p:handoutMasterIdLst>
    <p:handoutMasterId r:id="rId14"/>
  </p:handoutMasterIdLst>
  <p:sldIdLst>
    <p:sldId id="262" r:id="rId2"/>
    <p:sldId id="257" r:id="rId3"/>
    <p:sldId id="284" r:id="rId4"/>
    <p:sldId id="271" r:id="rId5"/>
    <p:sldId id="285" r:id="rId6"/>
    <p:sldId id="280" r:id="rId7"/>
    <p:sldId id="286" r:id="rId8"/>
    <p:sldId id="279" r:id="rId9"/>
    <p:sldId id="281" r:id="rId10"/>
    <p:sldId id="287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706" autoAdjust="0"/>
  </p:normalViewPr>
  <p:slideViewPr>
    <p:cSldViewPr snapToGrid="0">
      <p:cViewPr varScale="1">
        <p:scale>
          <a:sx n="87" d="100"/>
          <a:sy n="87" d="100"/>
        </p:scale>
        <p:origin x="518" y="8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287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733433-91C9-4F25-89C5-2049FA2AC72A}" type="datetime1">
              <a:rPr lang="es-ES" smtClean="0"/>
              <a:t>05/06/2024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42799A-0270-465F-BFBB-B1E8788AA761}" type="datetime1">
              <a:rPr lang="es-ES" noProof="0" smtClean="0"/>
              <a:t>05/06/2024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2865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5952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198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6879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8381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2516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5941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7282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7625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2413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76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217B-C461-4E0A-B4E4-B5A6F1D99B01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96C693-6DBD-4614-9E3A-3BC21ACBFB24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286A1DC-A09C-231C-C875-D6E8A3BB9C66}"/>
              </a:ext>
            </a:extLst>
          </p:cNvPr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592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05/06/2024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804097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05/06/2024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70345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05/06/2024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29421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05/06/2024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92465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05/06/2024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673899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49C5101-B6E1-4C2F-96CC-D4D7C5FEAAF7}" type="datetime1">
              <a:rPr lang="es-ES" noProof="0" smtClean="0"/>
              <a:t>05/06/2024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7507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E3F2578-7180-4CCB-9A96-7D1B03AD95AA}" type="datetime1">
              <a:rPr lang="es-ES" noProof="0" smtClean="0"/>
              <a:t>05/06/2024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2227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apositiva de título con imáge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9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4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95818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Encabezado de sección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60172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05/06/2024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5757202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05/06/2024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059974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8D2FC1E-83DA-4E03-9666-93C59D8ACCEA}" type="datetime1">
              <a:rPr lang="es-ES" noProof="0" smtClean="0"/>
              <a:t>05/06/2024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0570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1153A9-469E-4B41-9F8D-6E09C4AFB7F0}" type="datetime1">
              <a:rPr lang="es-ES" noProof="0" smtClean="0"/>
              <a:t>05/06/2024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0368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ADA510-67ED-4878-A088-E9242C8AA6FD}" type="datetime1">
              <a:rPr lang="es-ES" noProof="0" smtClean="0"/>
              <a:t>05/06/2024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9859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217B-C461-4E0A-B4E4-B5A6F1D99B01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C693-6DBD-4614-9E3A-3BC21ACBFB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000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05/06/2024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421288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05/06/2024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835248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E879E85-5BBE-4DC3-949C-B551255CCB64}" type="datetime1">
              <a:rPr lang="es-ES" noProof="0" smtClean="0"/>
              <a:t>05/06/2024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B4DAF02-9554-95F1-DD08-8F0E06CEEE83}"/>
              </a:ext>
            </a:extLst>
          </p:cNvPr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3442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3730" y="5144329"/>
            <a:ext cx="11125200" cy="914400"/>
          </a:xfrm>
        </p:spPr>
        <p:txBody>
          <a:bodyPr rtlCol="0"/>
          <a:lstStyle/>
          <a:p>
            <a:pPr rtl="0"/>
            <a:r>
              <a:rPr lang="es-ES" dirty="0">
                <a:latin typeface="Baskerville"/>
                <a:cs typeface="Helvetica" panose="020B0604020202020204" pitchFamily="34" charset="0"/>
              </a:rPr>
              <a:t>TEMPLE BODY</a:t>
            </a:r>
          </a:p>
        </p:txBody>
      </p:sp>
      <p:pic>
        <p:nvPicPr>
          <p:cNvPr id="7" name="Marcador de posición de imagen 6" descr="Dos personas levantando pesas"/>
          <p:cNvPicPr>
            <a:picLocks noGrp="1" noChangeAspect="1"/>
          </p:cNvPicPr>
          <p:nvPr>
            <p:ph type="pic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1"/>
            <a:ext cx="4088871" cy="4823009"/>
          </a:xfrm>
        </p:spPr>
      </p:pic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ACF41686-5E2D-BAC2-27A5-8916C1758EA1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4"/>
          <a:srcRect t="8926" b="8926"/>
          <a:stretch>
            <a:fillRect/>
          </a:stretch>
        </p:blipFill>
        <p:spPr>
          <a:xfrm>
            <a:off x="3836895" y="-1"/>
            <a:ext cx="4266234" cy="4823011"/>
          </a:xfrm>
          <a:prstGeom prst="rect">
            <a:avLst/>
          </a:prstGeom>
        </p:spPr>
      </p:pic>
      <p:pic>
        <p:nvPicPr>
          <p:cNvPr id="9" name="Marcador de posición de imagen 8" descr="Un hombre y una mujer corriendo en una pista cubierta"/>
          <p:cNvPicPr>
            <a:picLocks noGrp="1" noChangeAspect="1"/>
          </p:cNvPicPr>
          <p:nvPr>
            <p:ph type="pic" idx="12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>
          <a:xfrm>
            <a:off x="8103128" y="1"/>
            <a:ext cx="4088872" cy="4823010"/>
          </a:xfr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 sz="2500" spc="-50" dirty="0">
                <a:latin typeface="Baskerville"/>
                <a:ea typeface="+mj-ea"/>
                <a:cs typeface="Helvetica" panose="020B0604020202020204" pitchFamily="34" charset="0"/>
              </a:rPr>
              <a:t>Desarrollado por Alberto moreno arcos y javier ramiro castellano</a:t>
            </a:r>
          </a:p>
        </p:txBody>
      </p:sp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Historial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4891835" y="1905000"/>
            <a:ext cx="4313864" cy="3777622"/>
          </a:xfrm>
        </p:spPr>
        <p:txBody>
          <a:bodyPr rtlCol="0">
            <a:normAutofit/>
          </a:bodyPr>
          <a:lstStyle/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Listado de ejercicios realizados recogidos por fecha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Incluye registros de peso, repeticiones y series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EA7F6C1-874C-7C73-6507-495A97915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488" y="952500"/>
            <a:ext cx="228471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8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5025" y="746736"/>
            <a:ext cx="10515600" cy="842479"/>
          </a:xfrm>
        </p:spPr>
        <p:txBody>
          <a:bodyPr rtlCol="0"/>
          <a:lstStyle/>
          <a:p>
            <a:pPr rtl="0"/>
            <a:r>
              <a:rPr lang="es-ES" dirty="0">
                <a:solidFill>
                  <a:srgbClr val="FFFF00"/>
                </a:solidFill>
                <a:latin typeface="Baskerville"/>
              </a:rPr>
              <a:t>FIN</a:t>
            </a:r>
          </a:p>
        </p:txBody>
      </p:sp>
      <p:sp>
        <p:nvSpPr>
          <p:cNvPr id="7" name="Marcador de posición de texto 6"/>
          <p:cNvSpPr>
            <a:spLocks noGrp="1"/>
          </p:cNvSpPr>
          <p:nvPr>
            <p:ph type="body" sz="quarter" idx="10"/>
          </p:nvPr>
        </p:nvSpPr>
        <p:spPr>
          <a:xfrm>
            <a:off x="835025" y="5196863"/>
            <a:ext cx="10515600" cy="914400"/>
          </a:xfrm>
        </p:spPr>
        <p:txBody>
          <a:bodyPr rtlCol="0">
            <a:normAutofit/>
          </a:bodyPr>
          <a:lstStyle/>
          <a:p>
            <a:pPr rtl="0"/>
            <a:r>
              <a:rPr lang="es-ES" sz="4500" dirty="0">
                <a:solidFill>
                  <a:srgbClr val="FFFF00"/>
                </a:solidFill>
                <a:latin typeface="Baskerville"/>
              </a:rPr>
              <a:t>Gracias por su atención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D4716E1-3839-AD70-A0DA-2A6DD2515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269" y="1647689"/>
            <a:ext cx="2481111" cy="356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0156" y="408957"/>
            <a:ext cx="8911687" cy="1280890"/>
          </a:xfrm>
        </p:spPr>
        <p:txBody>
          <a:bodyPr rtlCol="0"/>
          <a:lstStyle/>
          <a:p>
            <a:pPr algn="ctr" rtl="0"/>
            <a:r>
              <a:rPr lang="es-ES" dirty="0">
                <a:solidFill>
                  <a:srgbClr val="FFFF00"/>
                </a:solidFill>
              </a:rPr>
              <a:t>Índex de la aplicación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2592924" y="2133599"/>
            <a:ext cx="8911687" cy="4123765"/>
          </a:xfrm>
        </p:spPr>
        <p:txBody>
          <a:bodyPr rtlCol="0">
            <a:normAutofit/>
          </a:bodyPr>
          <a:lstStyle/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Página de Inicio de Sesión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Perfil de Usuario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Información y </a:t>
            </a:r>
            <a:r>
              <a:rPr lang="es-ES" sz="2500" dirty="0" err="1">
                <a:solidFill>
                  <a:schemeClr val="bg1"/>
                </a:solidFill>
                <a:latin typeface="Baskerville"/>
              </a:rPr>
              <a:t>configuracion</a:t>
            </a:r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Ejercicios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Funcionalidades de ejercicios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Búsqueda de Gimnasios Cercanos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Suplementación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Consulta de historial</a:t>
            </a:r>
          </a:p>
          <a:p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pPr marL="0" indent="0">
              <a:buNone/>
            </a:pPr>
            <a:endParaRPr lang="es-ES" sz="2500" dirty="0">
              <a:solidFill>
                <a:schemeClr val="bg1"/>
              </a:solidFill>
              <a:latin typeface="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rgbClr val="FFFF00"/>
                </a:solidFill>
              </a:rPr>
              <a:t>PAGINA DE INICIO DE SESIÓN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67805" y="1540189"/>
            <a:ext cx="4313864" cy="3777622"/>
          </a:xfrm>
        </p:spPr>
        <p:txBody>
          <a:bodyPr rtlCol="0"/>
          <a:lstStyle/>
          <a:p>
            <a:pPr marL="0" indent="0" rtl="0">
              <a:buNone/>
            </a:pPr>
            <a:r>
              <a:rPr lang="es-ES" dirty="0">
                <a:solidFill>
                  <a:schemeClr val="bg1"/>
                </a:solidFill>
              </a:rPr>
              <a:t>-Acceso al perfil de la aplicación y posibilidad de registrar historiales de ejercicios</a:t>
            </a:r>
          </a:p>
          <a:p>
            <a:pPr marL="0" indent="0" rtl="0">
              <a:buNone/>
            </a:pPr>
            <a:r>
              <a:rPr lang="es-ES" dirty="0">
                <a:solidFill>
                  <a:schemeClr val="bg1"/>
                </a:solidFill>
              </a:rPr>
              <a:t>-Enlace a registro, para nuevos usuarios</a:t>
            </a:r>
          </a:p>
          <a:p>
            <a:pPr marL="0" indent="0" rtl="0">
              <a:buNone/>
            </a:pPr>
            <a:r>
              <a:rPr lang="es-ES" dirty="0">
                <a:solidFill>
                  <a:schemeClr val="bg1"/>
                </a:solidFill>
              </a:rPr>
              <a:t>-Enlace a cambio de contraseña, donde se enviará un correo para el cambio</a:t>
            </a:r>
          </a:p>
          <a:p>
            <a:pPr marL="0" indent="0" rtl="0">
              <a:buNone/>
            </a:pP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Marcador de posición de contenido 2">
            <a:extLst>
              <a:ext uri="{FF2B5EF4-FFF2-40B4-BE49-F238E27FC236}">
                <a16:creationId xmlns:a16="http://schemas.microsoft.com/office/drawing/2014/main" id="{C36FC7D4-B532-6C41-DB86-58F3DF4AB334}"/>
              </a:ext>
            </a:extLst>
          </p:cNvPr>
          <p:cNvSpPr txBox="1">
            <a:spLocks/>
          </p:cNvSpPr>
          <p:nvPr/>
        </p:nvSpPr>
        <p:spPr>
          <a:xfrm>
            <a:off x="7442144" y="1905000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pPr lvl="1"/>
            <a:endParaRPr lang="es-ES" dirty="0"/>
          </a:p>
          <a:p>
            <a:pPr marL="0" indent="0">
              <a:buFont typeface="Wingdings 3" charset="2"/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C5C1E56-8739-0B4D-1FE4-F9D4106D9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267" y="1469385"/>
            <a:ext cx="2210417" cy="466643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6B079C5-B141-992C-40A1-9E4A5B1FA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0890" y="1469385"/>
            <a:ext cx="2137496" cy="466643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D994958-8D99-E0F6-724B-DFF0B59FE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0247" y="1469385"/>
            <a:ext cx="229408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6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>
                <a:solidFill>
                  <a:srgbClr val="FFFF00"/>
                </a:solidFill>
              </a:rPr>
              <a:t>Perfil de usuario</a:t>
            </a:r>
            <a:br>
              <a:rPr lang="es-ES" dirty="0">
                <a:solidFill>
                  <a:srgbClr val="FFFF00"/>
                </a:solidFill>
              </a:rPr>
            </a:b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4891835" y="1905000"/>
            <a:ext cx="4313864" cy="3777622"/>
          </a:xfrm>
        </p:spPr>
        <p:txBody>
          <a:bodyPr rtlCol="0"/>
          <a:lstStyle/>
          <a:p>
            <a:pPr rtl="0"/>
            <a:endParaRPr lang="es-ES" dirty="0"/>
          </a:p>
          <a:p>
            <a:pPr rtl="0"/>
            <a:endParaRPr lang="es-ES" dirty="0">
              <a:solidFill>
                <a:schemeClr val="bg1"/>
              </a:solidFill>
            </a:endParaRPr>
          </a:p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Acceso a historiales de entrenamientos</a:t>
            </a:r>
          </a:p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Acceso a información</a:t>
            </a:r>
          </a:p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Acceso a configuración</a:t>
            </a: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EFCEBD-580F-9572-444A-6C8636F6B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665" y="798427"/>
            <a:ext cx="2411758" cy="503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1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>
                <a:solidFill>
                  <a:srgbClr val="FFFF00"/>
                </a:solidFill>
              </a:rPr>
              <a:t>Información y </a:t>
            </a:r>
            <a:r>
              <a:rPr lang="es-ES" dirty="0" err="1">
                <a:solidFill>
                  <a:srgbClr val="FFFF00"/>
                </a:solidFill>
              </a:rPr>
              <a:t>configuracion</a:t>
            </a:r>
            <a:br>
              <a:rPr lang="es-ES" dirty="0">
                <a:solidFill>
                  <a:srgbClr val="FFFF00"/>
                </a:solidFill>
              </a:rPr>
            </a:b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3290217" y="1047146"/>
            <a:ext cx="5130910" cy="4896454"/>
          </a:xfrm>
        </p:spPr>
        <p:txBody>
          <a:bodyPr rtlCol="0">
            <a:normAutofit/>
          </a:bodyPr>
          <a:lstStyle/>
          <a:p>
            <a:pPr rtl="0"/>
            <a:endParaRPr lang="es-ES" dirty="0"/>
          </a:p>
          <a:p>
            <a:pPr rtl="0"/>
            <a:endParaRPr lang="es-ES" dirty="0">
              <a:solidFill>
                <a:schemeClr val="bg1"/>
              </a:solidFill>
            </a:endParaRPr>
          </a:p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Desde configuración se accede a:</a:t>
            </a:r>
          </a:p>
          <a:p>
            <a:pPr marL="457200" lvl="1" indent="0">
              <a:buNone/>
            </a:pPr>
            <a:r>
              <a:rPr lang="es-ES" sz="2300" dirty="0">
                <a:solidFill>
                  <a:schemeClr val="bg1"/>
                </a:solidFill>
                <a:latin typeface="Baskerville"/>
              </a:rPr>
              <a:t>-Actualización de la app, modificación de datos, e informar sobre problemas</a:t>
            </a:r>
          </a:p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Desde información se accede a:</a:t>
            </a:r>
          </a:p>
          <a:p>
            <a:pPr marL="457200" lvl="1" indent="0">
              <a:buNone/>
            </a:pPr>
            <a:r>
              <a:rPr lang="es-ES" sz="2300" dirty="0">
                <a:solidFill>
                  <a:schemeClr val="bg1"/>
                </a:solidFill>
                <a:latin typeface="Baskerville"/>
              </a:rPr>
              <a:t>-</a:t>
            </a:r>
            <a:r>
              <a:rPr lang="es-ES" sz="2300" dirty="0" err="1">
                <a:solidFill>
                  <a:schemeClr val="bg1"/>
                </a:solidFill>
                <a:latin typeface="Baskerville"/>
              </a:rPr>
              <a:t>Politicas</a:t>
            </a:r>
            <a:r>
              <a:rPr lang="es-ES" sz="2300" dirty="0">
                <a:solidFill>
                  <a:schemeClr val="bg1"/>
                </a:solidFill>
                <a:latin typeface="Baskerville"/>
              </a:rPr>
              <a:t> de privacidad</a:t>
            </a:r>
          </a:p>
          <a:p>
            <a:pPr marL="457200" lvl="1" indent="0">
              <a:buNone/>
            </a:pPr>
            <a:r>
              <a:rPr lang="es-ES" sz="2300" dirty="0">
                <a:solidFill>
                  <a:schemeClr val="bg1"/>
                </a:solidFill>
                <a:latin typeface="Baskerville"/>
              </a:rPr>
              <a:t>-Reglamentos</a:t>
            </a:r>
          </a:p>
          <a:p>
            <a:pPr marL="457200" lvl="1" indent="0">
              <a:buNone/>
            </a:pPr>
            <a:r>
              <a:rPr lang="es-ES" sz="2300" dirty="0">
                <a:solidFill>
                  <a:schemeClr val="bg1"/>
                </a:solidFill>
                <a:latin typeface="Baskerville"/>
              </a:rPr>
              <a:t>-Condiciones de uso</a:t>
            </a:r>
          </a:p>
          <a:p>
            <a:pPr marL="457200" lvl="1" indent="0">
              <a:buNone/>
            </a:pPr>
            <a:r>
              <a:rPr lang="es-ES" sz="2300" dirty="0">
                <a:solidFill>
                  <a:schemeClr val="bg1"/>
                </a:solidFill>
                <a:latin typeface="Baskerville"/>
              </a:rPr>
              <a:t>-Chat de </a:t>
            </a:r>
            <a:r>
              <a:rPr lang="es-ES" sz="2300" dirty="0" err="1">
                <a:solidFill>
                  <a:schemeClr val="bg1"/>
                </a:solidFill>
                <a:latin typeface="Baskerville"/>
              </a:rPr>
              <a:t>telegram</a:t>
            </a:r>
            <a:r>
              <a:rPr lang="es-ES" sz="2300" dirty="0">
                <a:solidFill>
                  <a:schemeClr val="bg1"/>
                </a:solidFill>
                <a:latin typeface="Baskerville"/>
              </a:rPr>
              <a:t> de usuarios</a:t>
            </a: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FD8A0B3-59D3-F836-701F-AA757BF84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454" y="1447661"/>
            <a:ext cx="2173517" cy="469437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094CCCC-2527-525C-D0BF-EF6E884F0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373" y="1447661"/>
            <a:ext cx="2357329" cy="479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57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03840" y="404302"/>
            <a:ext cx="8911687" cy="1280890"/>
          </a:xfrm>
        </p:spPr>
        <p:txBody>
          <a:bodyPr rtlCol="0"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Ejercicios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5999666" y="1540189"/>
            <a:ext cx="4313864" cy="3777622"/>
          </a:xfrm>
        </p:spPr>
        <p:txBody>
          <a:bodyPr rtlCol="0">
            <a:normAutofit/>
          </a:bodyPr>
          <a:lstStyle/>
          <a:p>
            <a:r>
              <a:rPr lang="es-ES" sz="2700" dirty="0">
                <a:solidFill>
                  <a:schemeClr val="bg1"/>
                </a:solidFill>
                <a:latin typeface="Baskerville"/>
              </a:rPr>
              <a:t>Listado de ejercicios según el musculo seleccionado</a:t>
            </a:r>
          </a:p>
          <a:p>
            <a:r>
              <a:rPr lang="es-ES" sz="2700" dirty="0">
                <a:solidFill>
                  <a:schemeClr val="bg1"/>
                </a:solidFill>
                <a:latin typeface="Baskerville"/>
              </a:rPr>
              <a:t>Posibilidad de ver explicación y videotutorial sobre el ejercicio seleccionado</a:t>
            </a:r>
          </a:p>
          <a:p>
            <a:r>
              <a:rPr lang="es-ES" sz="2700" dirty="0">
                <a:solidFill>
                  <a:schemeClr val="bg1"/>
                </a:solidFill>
                <a:latin typeface="Baskerville"/>
              </a:rPr>
              <a:t>Posibilidad de registrar entrenamiento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FD78B59-B509-AE87-D0A2-7CA8BC50E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95" y="1361271"/>
            <a:ext cx="2322407" cy="4953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995DE06-5ADA-694E-C9E5-CD7B11BCD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862" y="1365804"/>
            <a:ext cx="2322406" cy="494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0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Funcionalidades de ejercicios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534485" y="1685192"/>
            <a:ext cx="4313864" cy="3777622"/>
          </a:xfrm>
        </p:spPr>
        <p:txBody>
          <a:bodyPr rtlCol="0">
            <a:normAutofit/>
          </a:bodyPr>
          <a:lstStyle/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Ver videotutorial explicativo sobre el ejercicio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Registrar marcas de entrenamiento por fecha</a:t>
            </a:r>
          </a:p>
          <a:p>
            <a:endParaRPr lang="es-ES" sz="2500" dirty="0">
              <a:solidFill>
                <a:schemeClr val="bg1"/>
              </a:solidFill>
              <a:latin typeface="Baskerville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7AD00F6-2030-158A-424D-4C2B97608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622" y="1516601"/>
            <a:ext cx="2287895" cy="490887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7E90FBB-1414-B38B-8A60-7B8072D03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81" y="1516602"/>
            <a:ext cx="2287895" cy="48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40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Búsqueda de Gimnasios Cercanos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3682892" y="1850010"/>
            <a:ext cx="4313864" cy="3777622"/>
          </a:xfrm>
        </p:spPr>
        <p:txBody>
          <a:bodyPr rtlCol="0"/>
          <a:lstStyle/>
          <a:p>
            <a:pPr marL="0" indent="0" rtl="0">
              <a:buNone/>
            </a:pPr>
            <a:endParaRPr lang="es-ES" dirty="0"/>
          </a:p>
          <a:p>
            <a:pPr rtl="0"/>
            <a:r>
              <a:rPr lang="es-ES" sz="2500" dirty="0" err="1">
                <a:solidFill>
                  <a:schemeClr val="bg1"/>
                </a:solidFill>
                <a:latin typeface="Baskerville"/>
              </a:rPr>
              <a:t>Accedso</a:t>
            </a:r>
            <a:r>
              <a:rPr lang="es-ES" sz="2500" dirty="0">
                <a:solidFill>
                  <a:schemeClr val="bg1"/>
                </a:solidFill>
                <a:latin typeface="Baskerville"/>
              </a:rPr>
              <a:t> a Google </a:t>
            </a:r>
            <a:r>
              <a:rPr lang="es-ES" sz="2500" dirty="0" err="1">
                <a:solidFill>
                  <a:schemeClr val="bg1"/>
                </a:solidFill>
                <a:latin typeface="Baskerville"/>
              </a:rPr>
              <a:t>Maps</a:t>
            </a:r>
            <a:r>
              <a:rPr lang="es-ES" sz="2500" dirty="0">
                <a:solidFill>
                  <a:schemeClr val="bg1"/>
                </a:solidFill>
                <a:latin typeface="Baskerville"/>
              </a:rPr>
              <a:t> para poder ver los gimnasios mas cercanos.</a:t>
            </a:r>
          </a:p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Listado de los gimnasios mas económicos y mejor valorados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D8FC67-2ABB-E36B-2F83-D926B2833F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962" y="1264555"/>
            <a:ext cx="2417885" cy="52387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7B83D21-691E-8E33-FB2A-F5B202C36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522" y="1264555"/>
            <a:ext cx="2348363" cy="494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5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Suplementación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4891835" y="1905000"/>
            <a:ext cx="4313864" cy="3777622"/>
          </a:xfrm>
        </p:spPr>
        <p:txBody>
          <a:bodyPr rtlCol="0">
            <a:normAutofit/>
          </a:bodyPr>
          <a:lstStyle/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Listado de suplementación recomendada, con descripción según lo seleccionado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Listado de marcas recomendadas donde podrás obtener el producto, mediante acceso a su web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5FA107-505A-2966-8085-B8C338231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243" y="495298"/>
            <a:ext cx="2639349" cy="551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7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e Offic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135</TotalTime>
  <Words>261</Words>
  <Application>Microsoft Office PowerPoint</Application>
  <PresentationFormat>Panorámica</PresentationFormat>
  <Paragraphs>62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Baskerville</vt:lpstr>
      <vt:lpstr>Calibri</vt:lpstr>
      <vt:lpstr>Century Gothic</vt:lpstr>
      <vt:lpstr>Wingdings 3</vt:lpstr>
      <vt:lpstr>Espiral</vt:lpstr>
      <vt:lpstr>TEMPLE BODY</vt:lpstr>
      <vt:lpstr>Índex de la aplicación</vt:lpstr>
      <vt:lpstr>PAGINA DE INICIO DE SESIÓN</vt:lpstr>
      <vt:lpstr>Perfil de usuario </vt:lpstr>
      <vt:lpstr>Información y configuracion </vt:lpstr>
      <vt:lpstr>Ejercicios</vt:lpstr>
      <vt:lpstr>Funcionalidades de ejercicios</vt:lpstr>
      <vt:lpstr>Búsqueda de Gimnasios Cercanos</vt:lpstr>
      <vt:lpstr>Suplementación</vt:lpstr>
      <vt:lpstr>Historial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TEMPLE BODY</dc:title>
  <dc:creator>Javier Ramiro Castellano</dc:creator>
  <cp:lastModifiedBy>Alberto Moreno Arcos</cp:lastModifiedBy>
  <cp:revision>4</cp:revision>
  <dcterms:created xsi:type="dcterms:W3CDTF">2023-12-19T18:16:46Z</dcterms:created>
  <dcterms:modified xsi:type="dcterms:W3CDTF">2024-06-05T12:52:59Z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