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93542" autoAdjust="0"/>
  </p:normalViewPr>
  <p:slideViewPr>
    <p:cSldViewPr snapToGrid="0">
      <p:cViewPr varScale="1">
        <p:scale>
          <a:sx n="60" d="100"/>
          <a:sy n="60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6BF5C-273B-40CA-B7EB-030A00779925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AEF78-9D4B-47FC-8140-A9775FE0D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5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850-B7B7-484C-8F51-1ADE7E3537BB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15EC-5375-485A-916C-3517652F7697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B0B-F315-4A98-A1A8-1E4C10F3D116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65FA-E784-45E9-B158-0503BD53159F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0AD7-58BE-453B-B366-2DEC17B319D8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B5D-95BE-4F0D-AF91-50C881587F6F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5E2-5D80-4CEA-BB57-CB60A3D7CFAB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B96-5A0B-4501-9C74-460F94914986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52045E-2BB0-4677-A356-1C1D1E7CF067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61F9-8958-4A54-A249-347206F0FB35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3FA4-6AAB-4A15-B912-25D99B64371B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1F6D-1663-4087-80FB-F665C9036F28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E7F7-F04B-47C5-A948-75B74A54F88C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7708-A6C2-4879-B629-5438CFD292E2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8DBC-ED67-4D67-9258-F2DDFE1D7985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D838-8E26-4A94-B38F-1516F5D87C4B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44-6EDB-4079-9B82-9C8F1E292883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E98E-A585-4D7F-8ECC-12A8EEE2406B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Correcció</a:t>
            </a:r>
            <a:r>
              <a:rPr lang="es-ES" dirty="0" smtClean="0"/>
              <a:t> de les </a:t>
            </a:r>
            <a:r>
              <a:rPr lang="es-ES" dirty="0" err="1" smtClean="0"/>
              <a:t>Activitats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Javier </a:t>
            </a:r>
            <a:r>
              <a:rPr lang="es-ES" dirty="0" err="1" smtClean="0"/>
              <a:t>Ribal</a:t>
            </a:r>
            <a:r>
              <a:rPr lang="es-ES" dirty="0" smtClean="0"/>
              <a:t> del Río</a:t>
            </a:r>
          </a:p>
          <a:p>
            <a:r>
              <a:rPr lang="es-ES" dirty="0" err="1" smtClean="0"/>
              <a:t>Matteo</a:t>
            </a:r>
            <a:r>
              <a:rPr lang="es-ES" dirty="0" smtClean="0"/>
              <a:t> </a:t>
            </a:r>
            <a:r>
              <a:rPr lang="es-ES" dirty="0" err="1" smtClean="0"/>
              <a:t>Bozzo</a:t>
            </a:r>
            <a:endParaRPr lang="es-ES" dirty="0" smtClean="0"/>
          </a:p>
          <a:p>
            <a:r>
              <a:rPr lang="es-ES" dirty="0" smtClean="0"/>
              <a:t>Sergio Grau Alegre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 29 PÀG 72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7708-A6C2-4879-B629-5438CFD292E2}" type="datetime8">
              <a:rPr lang="es-ES" smtClean="0"/>
              <a:t>20/12/2020 17:12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0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 31 PÀG 72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7708-A6C2-4879-B629-5438CFD292E2}" type="datetime8">
              <a:rPr lang="es-ES" smtClean="0"/>
              <a:t>20/12/2020 17:12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8"/>
          <a:stretch/>
        </p:blipFill>
        <p:spPr>
          <a:xfrm>
            <a:off x="680321" y="2597521"/>
            <a:ext cx="10469448" cy="27932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605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 32 PÀG 72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7708-A6C2-4879-B629-5438CFD292E2}" type="datetime8">
              <a:rPr lang="es-ES" smtClean="0"/>
              <a:t>20/12/2020 17:14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15" y="2222176"/>
            <a:ext cx="7934290" cy="34122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2659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Notícia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1" y="2221927"/>
            <a:ext cx="11711379" cy="45652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ACT. 25 PÀG.134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8A46-9795-45A2-98E6-16617AF92A0B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ACT. 26 PÀG.135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" y="3091341"/>
            <a:ext cx="12127164" cy="23950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546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ACT. 27 PÀG.135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84" y="2198007"/>
            <a:ext cx="9658506" cy="44784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2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ACT. 28 I PÀG. 135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7" y="2162126"/>
            <a:ext cx="11757055" cy="29392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61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ACT. 28 II PÀG. 135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7" y="2485943"/>
            <a:ext cx="11757055" cy="22916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438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Poesia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 28 PÀG 72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7708-A6C2-4879-B629-5438CFD292E2}" type="datetime8">
              <a:rPr lang="es-ES" smtClean="0"/>
              <a:t>20/12/2020 17:11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267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146</TotalTime>
  <Words>62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Correcció de les Activitats</vt:lpstr>
      <vt:lpstr>Notícia</vt:lpstr>
      <vt:lpstr>ACT. 25 PÀG.134</vt:lpstr>
      <vt:lpstr>ACT. 26 PÀG.135</vt:lpstr>
      <vt:lpstr>ACT. 27 PÀG.135</vt:lpstr>
      <vt:lpstr>ACT. 28 I PÀG. 135</vt:lpstr>
      <vt:lpstr>ACT. 28 II PÀG. 135</vt:lpstr>
      <vt:lpstr>Poesia</vt:lpstr>
      <vt:lpstr>ACT 28 PÀG 72</vt:lpstr>
      <vt:lpstr>ACT 29 PÀG 72</vt:lpstr>
      <vt:lpstr>ACT 31 PÀG 72</vt:lpstr>
      <vt:lpstr>ACT 32 PÀG 72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Correcció de les Activitats</dc:title>
  <dc:creator>Windows User</dc:creator>
  <cp:lastModifiedBy>Windows User</cp:lastModifiedBy>
  <cp:revision>5</cp:revision>
  <dcterms:created xsi:type="dcterms:W3CDTF">2020-12-19T17:16:45Z</dcterms:created>
  <dcterms:modified xsi:type="dcterms:W3CDTF">2020-12-20T16:15:21Z</dcterms:modified>
</cp:coreProperties>
</file>