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ungee" charset="1" panose="00000000000000000000"/>
      <p:regular r:id="rId14"/>
    </p:embeddedFont>
    <p:embeddedFont>
      <p:font typeface="Antonio Ultra-Bold Italics" charset="1" panose="02000803000000000000"/>
      <p:regular r:id="rId15"/>
    </p:embeddedFont>
    <p:embeddedFont>
      <p:font typeface="Antonio Bold Italics" charset="1" panose="02000803000000000000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22556" y="616744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1613187" y="-293749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8246" y="511226"/>
            <a:ext cx="8755327" cy="1672806"/>
            <a:chOff x="0" y="0"/>
            <a:chExt cx="1787130" cy="3414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7129" cy="341452"/>
            </a:xfrm>
            <a:custGeom>
              <a:avLst/>
              <a:gdLst/>
              <a:ahLst/>
              <a:cxnLst/>
              <a:rect r="r" b="b" t="t" l="l"/>
              <a:pathLst>
                <a:path h="341452" w="1787129">
                  <a:moveTo>
                    <a:pt x="0" y="0"/>
                  </a:moveTo>
                  <a:lnTo>
                    <a:pt x="1787129" y="0"/>
                  </a:lnTo>
                  <a:lnTo>
                    <a:pt x="1787129" y="341452"/>
                  </a:lnTo>
                  <a:lnTo>
                    <a:pt x="0" y="3414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87130" cy="379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32791" y="2752966"/>
            <a:ext cx="14131380" cy="6630134"/>
          </a:xfrm>
          <a:custGeom>
            <a:avLst/>
            <a:gdLst/>
            <a:ahLst/>
            <a:cxnLst/>
            <a:rect r="r" b="b" t="t" l="l"/>
            <a:pathLst>
              <a:path h="6630134" w="14131380">
                <a:moveTo>
                  <a:pt x="0" y="0"/>
                </a:moveTo>
                <a:lnTo>
                  <a:pt x="14131380" y="0"/>
                </a:lnTo>
                <a:lnTo>
                  <a:pt x="14131380" y="6630134"/>
                </a:lnTo>
                <a:lnTo>
                  <a:pt x="0" y="66301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38830" y="7977751"/>
            <a:ext cx="3288554" cy="1907863"/>
          </a:xfrm>
          <a:custGeom>
            <a:avLst/>
            <a:gdLst/>
            <a:ahLst/>
            <a:cxnLst/>
            <a:rect r="r" b="b" t="t" l="l"/>
            <a:pathLst>
              <a:path h="1907863" w="3288554">
                <a:moveTo>
                  <a:pt x="0" y="0"/>
                </a:moveTo>
                <a:lnTo>
                  <a:pt x="3288554" y="0"/>
                </a:lnTo>
                <a:lnTo>
                  <a:pt x="3288554" y="1907863"/>
                </a:lnTo>
                <a:lnTo>
                  <a:pt x="0" y="19078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38028" y="550513"/>
            <a:ext cx="9700801" cy="177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4"/>
              </a:lnSpc>
            </a:pPr>
            <a:r>
              <a:rPr lang="en-US" sz="7898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HERRAMIENTA</a:t>
            </a:r>
          </a:p>
          <a:p>
            <a:pPr algn="ctr">
              <a:lnSpc>
                <a:spcPts val="5924"/>
              </a:lnSpc>
              <a:spcBef>
                <a:spcPct val="0"/>
              </a:spcBef>
            </a:pPr>
            <a:r>
              <a:rPr lang="en-US" sz="7898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DE PREDICCION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6675266" y="615913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1594962" y="222633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42818" y="4587893"/>
            <a:ext cx="5446396" cy="2143978"/>
          </a:xfrm>
          <a:custGeom>
            <a:avLst/>
            <a:gdLst/>
            <a:ahLst/>
            <a:cxnLst/>
            <a:rect r="r" b="b" t="t" l="l"/>
            <a:pathLst>
              <a:path h="2143978" w="5446396">
                <a:moveTo>
                  <a:pt x="0" y="0"/>
                </a:moveTo>
                <a:lnTo>
                  <a:pt x="5446396" y="0"/>
                </a:lnTo>
                <a:lnTo>
                  <a:pt x="5446396" y="2143978"/>
                </a:lnTo>
                <a:lnTo>
                  <a:pt x="0" y="21439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42106" y="7187536"/>
            <a:ext cx="3894215" cy="2543620"/>
          </a:xfrm>
          <a:custGeom>
            <a:avLst/>
            <a:gdLst/>
            <a:ahLst/>
            <a:cxnLst/>
            <a:rect r="r" b="b" t="t" l="l"/>
            <a:pathLst>
              <a:path h="2543620" w="3894215">
                <a:moveTo>
                  <a:pt x="0" y="0"/>
                </a:moveTo>
                <a:lnTo>
                  <a:pt x="3894215" y="0"/>
                </a:lnTo>
                <a:lnTo>
                  <a:pt x="3894215" y="2543621"/>
                </a:lnTo>
                <a:lnTo>
                  <a:pt x="0" y="25436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56693" y="7407762"/>
            <a:ext cx="2669930" cy="2558683"/>
          </a:xfrm>
          <a:custGeom>
            <a:avLst/>
            <a:gdLst/>
            <a:ahLst/>
            <a:cxnLst/>
            <a:rect r="r" b="b" t="t" l="l"/>
            <a:pathLst>
              <a:path h="2558683" w="2669930">
                <a:moveTo>
                  <a:pt x="0" y="0"/>
                </a:moveTo>
                <a:lnTo>
                  <a:pt x="2669930" y="0"/>
                </a:lnTo>
                <a:lnTo>
                  <a:pt x="2669930" y="2558683"/>
                </a:lnTo>
                <a:lnTo>
                  <a:pt x="0" y="25586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38428" y="2687638"/>
            <a:ext cx="4055175" cy="190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b="true" sz="4920" i="true">
                <a:solidFill>
                  <a:srgbClr val="CB0A0A"/>
                </a:solidFill>
                <a:latin typeface="Antonio Ultra-Bold Italics"/>
                <a:ea typeface="Antonio Ultra-Bold Italics"/>
                <a:cs typeface="Antonio Ultra-Bold Italics"/>
                <a:sym typeface="Antonio Ultra-Bold Italics"/>
              </a:rPr>
              <a:t>2.PREDICE GANADOR DEL ENFRENTAMIENTO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4310" y="7784601"/>
            <a:ext cx="4055175" cy="190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b="true" sz="4920" i="true">
                <a:solidFill>
                  <a:srgbClr val="CB0A0A"/>
                </a:solidFill>
                <a:latin typeface="Antonio Ultra-Bold Italics"/>
                <a:ea typeface="Antonio Ultra-Bold Italics"/>
                <a:cs typeface="Antonio Ultra-Bold Italics"/>
                <a:sym typeface="Antonio Ultra-Bold Italics"/>
              </a:rPr>
              <a:t>3.PREDICE ROUND QUE ACABA LA PELEA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09724" y="7914525"/>
            <a:ext cx="4055175" cy="1276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b="true" sz="4920" i="true">
                <a:solidFill>
                  <a:srgbClr val="CB0A0A"/>
                </a:solidFill>
                <a:latin typeface="Antonio Ultra-Bold Italics"/>
                <a:ea typeface="Antonio Ultra-Bold Italics"/>
                <a:cs typeface="Antonio Ultra-Bold Italics"/>
                <a:sym typeface="Antonio Ultra-Bold Italics"/>
              </a:rPr>
              <a:t>4. EN QUE MINUTO CONCRETO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861221" y="2592388"/>
            <a:ext cx="4409591" cy="1995504"/>
            <a:chOff x="0" y="0"/>
            <a:chExt cx="1161374" cy="5255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61374" cy="525565"/>
            </a:xfrm>
            <a:custGeom>
              <a:avLst/>
              <a:gdLst/>
              <a:ahLst/>
              <a:cxnLst/>
              <a:rect r="r" b="b" t="t" l="l"/>
              <a:pathLst>
                <a:path h="525565" w="1161374">
                  <a:moveTo>
                    <a:pt x="0" y="0"/>
                  </a:moveTo>
                  <a:lnTo>
                    <a:pt x="1161374" y="0"/>
                  </a:lnTo>
                  <a:lnTo>
                    <a:pt x="1161374" y="525565"/>
                  </a:lnTo>
                  <a:lnTo>
                    <a:pt x="0" y="5255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161374" cy="563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47103" y="7407762"/>
            <a:ext cx="4409591" cy="2272507"/>
            <a:chOff x="0" y="0"/>
            <a:chExt cx="1161374" cy="598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61374" cy="598520"/>
            </a:xfrm>
            <a:custGeom>
              <a:avLst/>
              <a:gdLst/>
              <a:ahLst/>
              <a:cxnLst/>
              <a:rect r="r" b="b" t="t" l="l"/>
              <a:pathLst>
                <a:path h="598520" w="1161374">
                  <a:moveTo>
                    <a:pt x="0" y="0"/>
                  </a:moveTo>
                  <a:lnTo>
                    <a:pt x="1161374" y="0"/>
                  </a:lnTo>
                  <a:lnTo>
                    <a:pt x="1161374" y="598520"/>
                  </a:lnTo>
                  <a:lnTo>
                    <a:pt x="0" y="5985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61374" cy="636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432516" y="7550091"/>
            <a:ext cx="4409591" cy="1910366"/>
            <a:chOff x="0" y="0"/>
            <a:chExt cx="1161374" cy="50314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61374" cy="503142"/>
            </a:xfrm>
            <a:custGeom>
              <a:avLst/>
              <a:gdLst/>
              <a:ahLst/>
              <a:cxnLst/>
              <a:rect r="r" b="b" t="t" l="l"/>
              <a:pathLst>
                <a:path h="503142" w="1161374">
                  <a:moveTo>
                    <a:pt x="0" y="0"/>
                  </a:moveTo>
                  <a:lnTo>
                    <a:pt x="1161374" y="0"/>
                  </a:lnTo>
                  <a:lnTo>
                    <a:pt x="1161374" y="503142"/>
                  </a:lnTo>
                  <a:lnTo>
                    <a:pt x="0" y="5031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161374" cy="541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13957" y="3151394"/>
            <a:ext cx="4055175" cy="190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b="true" sz="4920" i="true">
                <a:solidFill>
                  <a:srgbClr val="CB0A0A"/>
                </a:solidFill>
                <a:latin typeface="Antonio Ultra-Bold Italics"/>
                <a:ea typeface="Antonio Ultra-Bold Italics"/>
                <a:cs typeface="Antonio Ultra-Bold Italics"/>
                <a:sym typeface="Antonio Ultra-Bold Italics"/>
              </a:rPr>
              <a:t>1.ESCOGE TUS PELEADORES FAVORITOS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635948" y="2889364"/>
            <a:ext cx="3411192" cy="2329064"/>
            <a:chOff x="0" y="0"/>
            <a:chExt cx="898421" cy="61341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8421" cy="613416"/>
            </a:xfrm>
            <a:custGeom>
              <a:avLst/>
              <a:gdLst/>
              <a:ahLst/>
              <a:cxnLst/>
              <a:rect r="r" b="b" t="t" l="l"/>
              <a:pathLst>
                <a:path h="613416" w="898421">
                  <a:moveTo>
                    <a:pt x="0" y="0"/>
                  </a:moveTo>
                  <a:lnTo>
                    <a:pt x="898421" y="0"/>
                  </a:lnTo>
                  <a:lnTo>
                    <a:pt x="898421" y="613416"/>
                  </a:lnTo>
                  <a:lnTo>
                    <a:pt x="0" y="6134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98421" cy="651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5047140" y="3962254"/>
            <a:ext cx="3286970" cy="2158815"/>
          </a:xfrm>
          <a:custGeom>
            <a:avLst/>
            <a:gdLst/>
            <a:ahLst/>
            <a:cxnLst/>
            <a:rect r="r" b="b" t="t" l="l"/>
            <a:pathLst>
              <a:path h="2158815" w="3286970">
                <a:moveTo>
                  <a:pt x="0" y="0"/>
                </a:moveTo>
                <a:lnTo>
                  <a:pt x="3286970" y="0"/>
                </a:lnTo>
                <a:lnTo>
                  <a:pt x="3286970" y="2158815"/>
                </a:lnTo>
                <a:lnTo>
                  <a:pt x="0" y="21588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685697" y="937392"/>
            <a:ext cx="11962975" cy="1033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69"/>
              </a:lnSpc>
              <a:spcBef>
                <a:spcPct val="0"/>
              </a:spcBef>
            </a:pPr>
            <a:r>
              <a:rPr lang="en-US" sz="8092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FLUJO DE EJECUCIÓN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76041" y="4883790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344157" y="-1139944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15648" y="4077068"/>
            <a:ext cx="6520757" cy="1433442"/>
          </a:xfrm>
          <a:custGeom>
            <a:avLst/>
            <a:gdLst/>
            <a:ahLst/>
            <a:cxnLst/>
            <a:rect r="r" b="b" t="t" l="l"/>
            <a:pathLst>
              <a:path h="1433442" w="6520757">
                <a:moveTo>
                  <a:pt x="0" y="0"/>
                </a:moveTo>
                <a:lnTo>
                  <a:pt x="6520757" y="0"/>
                </a:lnTo>
                <a:lnTo>
                  <a:pt x="6520757" y="1433443"/>
                </a:lnTo>
                <a:lnTo>
                  <a:pt x="0" y="14334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0682" y="2418050"/>
            <a:ext cx="8294704" cy="7020726"/>
          </a:xfrm>
          <a:custGeom>
            <a:avLst/>
            <a:gdLst/>
            <a:ahLst/>
            <a:cxnLst/>
            <a:rect r="r" b="b" t="t" l="l"/>
            <a:pathLst>
              <a:path h="7020726" w="8294704">
                <a:moveTo>
                  <a:pt x="0" y="0"/>
                </a:moveTo>
                <a:lnTo>
                  <a:pt x="8294703" y="0"/>
                </a:lnTo>
                <a:lnTo>
                  <a:pt x="8294703" y="7020726"/>
                </a:lnTo>
                <a:lnTo>
                  <a:pt x="0" y="70207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1694521" y="1412049"/>
            <a:ext cx="4055175" cy="653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b="true" sz="4920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REQUISITOS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558628" y="1028700"/>
            <a:ext cx="4409591" cy="1236221"/>
            <a:chOff x="0" y="0"/>
            <a:chExt cx="1161374" cy="3255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61374" cy="325589"/>
            </a:xfrm>
            <a:custGeom>
              <a:avLst/>
              <a:gdLst/>
              <a:ahLst/>
              <a:cxnLst/>
              <a:rect r="r" b="b" t="t" l="l"/>
              <a:pathLst>
                <a:path h="325589" w="1161374">
                  <a:moveTo>
                    <a:pt x="0" y="0"/>
                  </a:moveTo>
                  <a:lnTo>
                    <a:pt x="1161374" y="0"/>
                  </a:lnTo>
                  <a:lnTo>
                    <a:pt x="1161374" y="325589"/>
                  </a:lnTo>
                  <a:lnTo>
                    <a:pt x="0" y="3255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61374" cy="363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929675" y="3004012"/>
            <a:ext cx="911703" cy="598077"/>
            <a:chOff x="0" y="0"/>
            <a:chExt cx="1239026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39026" cy="812800"/>
            </a:xfrm>
            <a:custGeom>
              <a:avLst/>
              <a:gdLst/>
              <a:ahLst/>
              <a:cxnLst/>
              <a:rect r="r" b="b" t="t" l="l"/>
              <a:pathLst>
                <a:path h="812800" w="1239026">
                  <a:moveTo>
                    <a:pt x="1239026" y="406400"/>
                  </a:moveTo>
                  <a:lnTo>
                    <a:pt x="832626" y="0"/>
                  </a:lnTo>
                  <a:lnTo>
                    <a:pt x="83262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32626" y="609600"/>
                  </a:lnTo>
                  <a:lnTo>
                    <a:pt x="832626" y="812800"/>
                  </a:lnTo>
                  <a:lnTo>
                    <a:pt x="1239026" y="406400"/>
                  </a:lnTo>
                  <a:close/>
                </a:path>
              </a:pathLst>
            </a:custGeom>
            <a:solidFill>
              <a:srgbClr val="7843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65100"/>
              <a:ext cx="11374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67633" y="384714"/>
            <a:ext cx="9700801" cy="177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4"/>
              </a:lnSpc>
              <a:spcBef>
                <a:spcPct val="0"/>
              </a:spcBef>
            </a:pPr>
            <a:r>
              <a:rPr lang="en-US" sz="7898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¿MÉTRICAS PELEADORES?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230148" y="2886912"/>
            <a:ext cx="2918892" cy="70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3"/>
              </a:lnSpc>
              <a:spcBef>
                <a:spcPct val="0"/>
              </a:spcBef>
            </a:pPr>
            <a:r>
              <a:rPr lang="en-US" b="true" sz="415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+25 PELEAS</a:t>
            </a:r>
          </a:p>
        </p:txBody>
      </p:sp>
      <p:grpSp>
        <p:nvGrpSpPr>
          <p:cNvPr name="Group 15" id="15"/>
          <p:cNvGrpSpPr/>
          <p:nvPr/>
        </p:nvGrpSpPr>
        <p:grpSpPr>
          <a:xfrm rot="-10800000">
            <a:off x="15534734" y="3004012"/>
            <a:ext cx="832148" cy="545888"/>
            <a:chOff x="0" y="0"/>
            <a:chExt cx="1239026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39026" cy="812800"/>
            </a:xfrm>
            <a:custGeom>
              <a:avLst/>
              <a:gdLst/>
              <a:ahLst/>
              <a:cxnLst/>
              <a:rect r="r" b="b" t="t" l="l"/>
              <a:pathLst>
                <a:path h="812800" w="1239026">
                  <a:moveTo>
                    <a:pt x="1239026" y="406400"/>
                  </a:moveTo>
                  <a:lnTo>
                    <a:pt x="832626" y="0"/>
                  </a:lnTo>
                  <a:lnTo>
                    <a:pt x="83262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32626" y="609600"/>
                  </a:lnTo>
                  <a:lnTo>
                    <a:pt x="832626" y="812800"/>
                  </a:lnTo>
                  <a:lnTo>
                    <a:pt x="1239026" y="406400"/>
                  </a:lnTo>
                  <a:close/>
                </a:path>
              </a:pathLst>
            </a:custGeom>
            <a:solidFill>
              <a:srgbClr val="7843E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11374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849119" y="6544942"/>
            <a:ext cx="4055175" cy="653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b="true" sz="4920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MÉTRICAS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671911" y="6205836"/>
            <a:ext cx="4409591" cy="1236221"/>
            <a:chOff x="0" y="0"/>
            <a:chExt cx="1161374" cy="3255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61374" cy="325589"/>
            </a:xfrm>
            <a:custGeom>
              <a:avLst/>
              <a:gdLst/>
              <a:ahLst/>
              <a:cxnLst/>
              <a:rect r="r" b="b" t="t" l="l"/>
              <a:pathLst>
                <a:path h="325589" w="1161374">
                  <a:moveTo>
                    <a:pt x="0" y="0"/>
                  </a:moveTo>
                  <a:lnTo>
                    <a:pt x="1161374" y="0"/>
                  </a:lnTo>
                  <a:lnTo>
                    <a:pt x="1161374" y="325589"/>
                  </a:lnTo>
                  <a:lnTo>
                    <a:pt x="0" y="3255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161374" cy="363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929675" y="7851632"/>
            <a:ext cx="1008807" cy="662925"/>
            <a:chOff x="0" y="0"/>
            <a:chExt cx="265694" cy="17459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65694" cy="174598"/>
            </a:xfrm>
            <a:custGeom>
              <a:avLst/>
              <a:gdLst/>
              <a:ahLst/>
              <a:cxnLst/>
              <a:rect r="r" b="b" t="t" l="l"/>
              <a:pathLst>
                <a:path h="174598" w="265694">
                  <a:moveTo>
                    <a:pt x="0" y="0"/>
                  </a:moveTo>
                  <a:lnTo>
                    <a:pt x="265694" y="0"/>
                  </a:lnTo>
                  <a:lnTo>
                    <a:pt x="265694" y="174598"/>
                  </a:lnTo>
                  <a:lnTo>
                    <a:pt x="0" y="174598"/>
                  </a:lnTo>
                  <a:close/>
                </a:path>
              </a:pathLst>
            </a:custGeom>
            <a:solidFill>
              <a:srgbClr val="FF313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65694" cy="2126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1085598" y="7775432"/>
            <a:ext cx="696962" cy="70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3"/>
              </a:lnSpc>
              <a:spcBef>
                <a:spcPct val="0"/>
              </a:spcBef>
            </a:pPr>
            <a:r>
              <a:rPr lang="en-US" b="true" sz="415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TD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334563" y="7865996"/>
            <a:ext cx="1264627" cy="640703"/>
            <a:chOff x="0" y="0"/>
            <a:chExt cx="333070" cy="1687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33070" cy="168745"/>
            </a:xfrm>
            <a:custGeom>
              <a:avLst/>
              <a:gdLst/>
              <a:ahLst/>
              <a:cxnLst/>
              <a:rect r="r" b="b" t="t" l="l"/>
              <a:pathLst>
                <a:path h="168745" w="333070">
                  <a:moveTo>
                    <a:pt x="0" y="0"/>
                  </a:moveTo>
                  <a:lnTo>
                    <a:pt x="333070" y="0"/>
                  </a:lnTo>
                  <a:lnTo>
                    <a:pt x="333070" y="168745"/>
                  </a:lnTo>
                  <a:lnTo>
                    <a:pt x="0" y="168745"/>
                  </a:lnTo>
                  <a:close/>
                </a:path>
              </a:pathLst>
            </a:custGeom>
            <a:solidFill>
              <a:srgbClr val="FF313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333070" cy="2068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2460055" y="7789796"/>
            <a:ext cx="1045220" cy="70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3"/>
              </a:lnSpc>
              <a:spcBef>
                <a:spcPct val="0"/>
              </a:spcBef>
            </a:pPr>
            <a:r>
              <a:rPr lang="en-US" b="true" sz="415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5644685" y="7888218"/>
            <a:ext cx="1008807" cy="640703"/>
            <a:chOff x="0" y="0"/>
            <a:chExt cx="265694" cy="16874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65694" cy="168745"/>
            </a:xfrm>
            <a:custGeom>
              <a:avLst/>
              <a:gdLst/>
              <a:ahLst/>
              <a:cxnLst/>
              <a:rect r="r" b="b" t="t" l="l"/>
              <a:pathLst>
                <a:path h="168745" w="265694">
                  <a:moveTo>
                    <a:pt x="0" y="0"/>
                  </a:moveTo>
                  <a:lnTo>
                    <a:pt x="265694" y="0"/>
                  </a:lnTo>
                  <a:lnTo>
                    <a:pt x="265694" y="168745"/>
                  </a:lnTo>
                  <a:lnTo>
                    <a:pt x="0" y="168745"/>
                  </a:lnTo>
                  <a:close/>
                </a:path>
              </a:pathLst>
            </a:custGeom>
            <a:solidFill>
              <a:srgbClr val="FF313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265694" cy="2068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5805918" y="7818526"/>
            <a:ext cx="741834" cy="70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3"/>
              </a:lnSpc>
              <a:spcBef>
                <a:spcPct val="0"/>
              </a:spcBef>
            </a:pPr>
            <a:r>
              <a:rPr lang="en-US" b="true" sz="415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KD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4123065" y="7888218"/>
            <a:ext cx="1087755" cy="605466"/>
            <a:chOff x="0" y="0"/>
            <a:chExt cx="286487" cy="15946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86487" cy="159464"/>
            </a:xfrm>
            <a:custGeom>
              <a:avLst/>
              <a:gdLst/>
              <a:ahLst/>
              <a:cxnLst/>
              <a:rect r="r" b="b" t="t" l="l"/>
              <a:pathLst>
                <a:path h="159464" w="286487">
                  <a:moveTo>
                    <a:pt x="0" y="0"/>
                  </a:moveTo>
                  <a:lnTo>
                    <a:pt x="286487" y="0"/>
                  </a:lnTo>
                  <a:lnTo>
                    <a:pt x="286487" y="159464"/>
                  </a:lnTo>
                  <a:lnTo>
                    <a:pt x="0" y="159464"/>
                  </a:lnTo>
                  <a:close/>
                </a:path>
              </a:pathLst>
            </a:custGeom>
            <a:solidFill>
              <a:srgbClr val="FF313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286487" cy="197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4182769" y="7804161"/>
            <a:ext cx="945654" cy="70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3"/>
              </a:lnSpc>
              <a:spcBef>
                <a:spcPct val="0"/>
              </a:spcBef>
            </a:pPr>
            <a:r>
              <a:rPr lang="en-US" b="true" sz="415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1806557" y="9040254"/>
            <a:ext cx="4140298" cy="640703"/>
            <a:chOff x="0" y="0"/>
            <a:chExt cx="1090449" cy="16874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090449" cy="168745"/>
            </a:xfrm>
            <a:custGeom>
              <a:avLst/>
              <a:gdLst/>
              <a:ahLst/>
              <a:cxnLst/>
              <a:rect r="r" b="b" t="t" l="l"/>
              <a:pathLst>
                <a:path h="168745" w="1090449">
                  <a:moveTo>
                    <a:pt x="0" y="0"/>
                  </a:moveTo>
                  <a:lnTo>
                    <a:pt x="1090449" y="0"/>
                  </a:lnTo>
                  <a:lnTo>
                    <a:pt x="1090449" y="168745"/>
                  </a:lnTo>
                  <a:lnTo>
                    <a:pt x="0" y="168745"/>
                  </a:lnTo>
                  <a:close/>
                </a:path>
              </a:pathLst>
            </a:custGeom>
            <a:solidFill>
              <a:srgbClr val="FF313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090449" cy="2068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1960677" y="8964054"/>
            <a:ext cx="3792438" cy="70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3"/>
              </a:lnSpc>
              <a:spcBef>
                <a:spcPct val="0"/>
              </a:spcBef>
            </a:pPr>
            <a:r>
              <a:rPr lang="en-US" b="true" sz="415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WEIGHT CLASS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5860091" y="604264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198161" y="-414169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29028" y="5232643"/>
            <a:ext cx="1311630" cy="861922"/>
            <a:chOff x="0" y="0"/>
            <a:chExt cx="265694" cy="174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5694" cy="174598"/>
            </a:xfrm>
            <a:custGeom>
              <a:avLst/>
              <a:gdLst/>
              <a:ahLst/>
              <a:cxnLst/>
              <a:rect r="r" b="b" t="t" l="l"/>
              <a:pathLst>
                <a:path h="174598" w="265694">
                  <a:moveTo>
                    <a:pt x="0" y="0"/>
                  </a:moveTo>
                  <a:lnTo>
                    <a:pt x="265694" y="0"/>
                  </a:lnTo>
                  <a:lnTo>
                    <a:pt x="265694" y="174598"/>
                  </a:lnTo>
                  <a:lnTo>
                    <a:pt x="0" y="174598"/>
                  </a:lnTo>
                  <a:close/>
                </a:path>
              </a:pathLst>
            </a:custGeom>
            <a:solidFill>
              <a:srgbClr val="FF313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5694" cy="2126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229028" y="6206623"/>
            <a:ext cx="1644242" cy="833029"/>
            <a:chOff x="0" y="0"/>
            <a:chExt cx="333070" cy="1687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3070" cy="168745"/>
            </a:xfrm>
            <a:custGeom>
              <a:avLst/>
              <a:gdLst/>
              <a:ahLst/>
              <a:cxnLst/>
              <a:rect r="r" b="b" t="t" l="l"/>
              <a:pathLst>
                <a:path h="168745" w="333070">
                  <a:moveTo>
                    <a:pt x="0" y="0"/>
                  </a:moveTo>
                  <a:lnTo>
                    <a:pt x="333070" y="0"/>
                  </a:lnTo>
                  <a:lnTo>
                    <a:pt x="333070" y="168745"/>
                  </a:lnTo>
                  <a:lnTo>
                    <a:pt x="0" y="168745"/>
                  </a:lnTo>
                  <a:close/>
                </a:path>
              </a:pathLst>
            </a:custGeom>
            <a:solidFill>
              <a:srgbClr val="FF313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33070" cy="2068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24545" y="8114786"/>
            <a:ext cx="1311630" cy="833029"/>
            <a:chOff x="0" y="0"/>
            <a:chExt cx="265694" cy="168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5694" cy="168745"/>
            </a:xfrm>
            <a:custGeom>
              <a:avLst/>
              <a:gdLst/>
              <a:ahLst/>
              <a:cxnLst/>
              <a:rect r="r" b="b" t="t" l="l"/>
              <a:pathLst>
                <a:path h="168745" w="265694">
                  <a:moveTo>
                    <a:pt x="0" y="0"/>
                  </a:moveTo>
                  <a:lnTo>
                    <a:pt x="265694" y="0"/>
                  </a:lnTo>
                  <a:lnTo>
                    <a:pt x="265694" y="168745"/>
                  </a:lnTo>
                  <a:lnTo>
                    <a:pt x="0" y="168745"/>
                  </a:lnTo>
                  <a:close/>
                </a:path>
              </a:pathLst>
            </a:custGeom>
            <a:solidFill>
              <a:srgbClr val="FF313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65694" cy="2068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29028" y="7188533"/>
            <a:ext cx="1414278" cy="787215"/>
            <a:chOff x="0" y="0"/>
            <a:chExt cx="286487" cy="15946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6487" cy="159464"/>
            </a:xfrm>
            <a:custGeom>
              <a:avLst/>
              <a:gdLst/>
              <a:ahLst/>
              <a:cxnLst/>
              <a:rect r="r" b="b" t="t" l="l"/>
              <a:pathLst>
                <a:path h="159464" w="286487">
                  <a:moveTo>
                    <a:pt x="0" y="0"/>
                  </a:moveTo>
                  <a:lnTo>
                    <a:pt x="286487" y="0"/>
                  </a:lnTo>
                  <a:lnTo>
                    <a:pt x="286487" y="159464"/>
                  </a:lnTo>
                  <a:lnTo>
                    <a:pt x="0" y="159464"/>
                  </a:lnTo>
                  <a:close/>
                </a:path>
              </a:pathLst>
            </a:custGeom>
            <a:solidFill>
              <a:srgbClr val="FF313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6487" cy="197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791439" y="5666057"/>
            <a:ext cx="2018488" cy="1910630"/>
          </a:xfrm>
          <a:custGeom>
            <a:avLst/>
            <a:gdLst/>
            <a:ahLst/>
            <a:cxnLst/>
            <a:rect r="r" b="b" t="t" l="l"/>
            <a:pathLst>
              <a:path h="1910630" w="2018488">
                <a:moveTo>
                  <a:pt x="0" y="0"/>
                </a:moveTo>
                <a:lnTo>
                  <a:pt x="2018489" y="0"/>
                </a:lnTo>
                <a:lnTo>
                  <a:pt x="2018489" y="1910630"/>
                </a:lnTo>
                <a:lnTo>
                  <a:pt x="0" y="19106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640887" y="3215455"/>
            <a:ext cx="4055175" cy="65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b="true" sz="4920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PELEADOR 1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463679" y="2876340"/>
            <a:ext cx="4409591" cy="1236221"/>
            <a:chOff x="0" y="0"/>
            <a:chExt cx="1161374" cy="32558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61374" cy="325589"/>
            </a:xfrm>
            <a:custGeom>
              <a:avLst/>
              <a:gdLst/>
              <a:ahLst/>
              <a:cxnLst/>
              <a:rect r="r" b="b" t="t" l="l"/>
              <a:pathLst>
                <a:path h="325589" w="1161374">
                  <a:moveTo>
                    <a:pt x="0" y="0"/>
                  </a:moveTo>
                  <a:lnTo>
                    <a:pt x="1161374" y="0"/>
                  </a:lnTo>
                  <a:lnTo>
                    <a:pt x="1161374" y="325589"/>
                  </a:lnTo>
                  <a:lnTo>
                    <a:pt x="0" y="3255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161374" cy="363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1900944" y="3215455"/>
            <a:ext cx="4055175" cy="65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b="true" sz="4920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PELEADOR 2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1883851" y="2876340"/>
            <a:ext cx="4409591" cy="1236221"/>
            <a:chOff x="0" y="0"/>
            <a:chExt cx="1161374" cy="32558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61374" cy="325589"/>
            </a:xfrm>
            <a:custGeom>
              <a:avLst/>
              <a:gdLst/>
              <a:ahLst/>
              <a:cxnLst/>
              <a:rect r="r" b="b" t="t" l="l"/>
              <a:pathLst>
                <a:path h="325589" w="1161374">
                  <a:moveTo>
                    <a:pt x="0" y="0"/>
                  </a:moveTo>
                  <a:lnTo>
                    <a:pt x="1161374" y="0"/>
                  </a:lnTo>
                  <a:lnTo>
                    <a:pt x="1161374" y="325589"/>
                  </a:lnTo>
                  <a:lnTo>
                    <a:pt x="0" y="3255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161374" cy="363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8296727" y="2344132"/>
            <a:ext cx="2250868" cy="2678947"/>
          </a:xfrm>
          <a:custGeom>
            <a:avLst/>
            <a:gdLst/>
            <a:ahLst/>
            <a:cxnLst/>
            <a:rect r="r" b="b" t="t" l="l"/>
            <a:pathLst>
              <a:path h="2678947" w="2250868">
                <a:moveTo>
                  <a:pt x="0" y="0"/>
                </a:moveTo>
                <a:lnTo>
                  <a:pt x="2250868" y="0"/>
                </a:lnTo>
                <a:lnTo>
                  <a:pt x="2250868" y="2678947"/>
                </a:lnTo>
                <a:lnTo>
                  <a:pt x="0" y="26789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43158" y="662399"/>
            <a:ext cx="13481130" cy="89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6"/>
              </a:lnSpc>
              <a:spcBef>
                <a:spcPct val="0"/>
              </a:spcBef>
            </a:pPr>
            <a:r>
              <a:rPr lang="en-US" sz="6982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SISTEMA DE PUNTUACIONES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31755" y="5184277"/>
            <a:ext cx="906176" cy="92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2"/>
              </a:lnSpc>
              <a:spcBef>
                <a:spcPct val="0"/>
              </a:spcBef>
            </a:pPr>
            <a:r>
              <a:rPr lang="en-US" b="true" sz="54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92189" y="6098317"/>
            <a:ext cx="1358974" cy="92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2"/>
              </a:lnSpc>
              <a:spcBef>
                <a:spcPct val="0"/>
              </a:spcBef>
            </a:pPr>
            <a:r>
              <a:rPr lang="en-US" b="true" sz="54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434176" y="8004323"/>
            <a:ext cx="964518" cy="92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2"/>
              </a:lnSpc>
              <a:spcBef>
                <a:spcPct val="0"/>
              </a:spcBef>
            </a:pPr>
            <a:r>
              <a:rPr lang="en-US" b="true" sz="54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306655" y="7049178"/>
            <a:ext cx="1229520" cy="92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2"/>
              </a:lnSpc>
              <a:spcBef>
                <a:spcPct val="0"/>
              </a:spcBef>
            </a:pPr>
            <a:r>
              <a:rPr lang="en-US" b="true" sz="54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711595" y="7634531"/>
            <a:ext cx="9098955" cy="703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3"/>
              </a:lnSpc>
              <a:spcBef>
                <a:spcPct val="0"/>
              </a:spcBef>
            </a:pPr>
            <a:r>
              <a:rPr lang="en-US" b="true" sz="41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(Ganará el que más Striking tenga)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83851" y="6763872"/>
            <a:ext cx="2595761" cy="703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3"/>
              </a:lnSpc>
              <a:spcBef>
                <a:spcPct val="0"/>
              </a:spcBef>
            </a:pPr>
            <a:r>
              <a:rPr lang="en-US" b="true" sz="41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¿EMPATE?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5954072" y="637271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3092956" y="-56153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87695" y="387195"/>
            <a:ext cx="9512610" cy="9512610"/>
          </a:xfrm>
          <a:custGeom>
            <a:avLst/>
            <a:gdLst/>
            <a:ahLst/>
            <a:cxnLst/>
            <a:rect r="r" b="b" t="t" l="l"/>
            <a:pathLst>
              <a:path h="9512610" w="9512610">
                <a:moveTo>
                  <a:pt x="0" y="0"/>
                </a:moveTo>
                <a:lnTo>
                  <a:pt x="9512610" y="0"/>
                </a:lnTo>
                <a:lnTo>
                  <a:pt x="9512610" y="9512610"/>
                </a:lnTo>
                <a:lnTo>
                  <a:pt x="0" y="9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69606" y="-94773"/>
            <a:ext cx="9330699" cy="876921"/>
          </a:xfrm>
          <a:custGeom>
            <a:avLst/>
            <a:gdLst/>
            <a:ahLst/>
            <a:cxnLst/>
            <a:rect r="r" b="b" t="t" l="l"/>
            <a:pathLst>
              <a:path h="876921" w="9330699">
                <a:moveTo>
                  <a:pt x="0" y="0"/>
                </a:moveTo>
                <a:lnTo>
                  <a:pt x="9330699" y="0"/>
                </a:lnTo>
                <a:lnTo>
                  <a:pt x="9330699" y="876921"/>
                </a:lnTo>
                <a:lnTo>
                  <a:pt x="0" y="8769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1268" r="0" b="-587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87695" y="4990296"/>
            <a:ext cx="9330699" cy="413379"/>
          </a:xfrm>
          <a:custGeom>
            <a:avLst/>
            <a:gdLst/>
            <a:ahLst/>
            <a:cxnLst/>
            <a:rect r="r" b="b" t="t" l="l"/>
            <a:pathLst>
              <a:path h="413379" w="9330699">
                <a:moveTo>
                  <a:pt x="0" y="0"/>
                </a:moveTo>
                <a:lnTo>
                  <a:pt x="9330699" y="0"/>
                </a:lnTo>
                <a:lnTo>
                  <a:pt x="9330699" y="413379"/>
                </a:lnTo>
                <a:lnTo>
                  <a:pt x="0" y="4133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751" t="-530046" r="-775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9491505" y="4614084"/>
            <a:ext cx="9330699" cy="876921"/>
          </a:xfrm>
          <a:custGeom>
            <a:avLst/>
            <a:gdLst/>
            <a:ahLst/>
            <a:cxnLst/>
            <a:rect r="r" b="b" t="t" l="l"/>
            <a:pathLst>
              <a:path h="876921" w="9330699">
                <a:moveTo>
                  <a:pt x="0" y="0"/>
                </a:moveTo>
                <a:lnTo>
                  <a:pt x="9330699" y="0"/>
                </a:lnTo>
                <a:lnTo>
                  <a:pt x="9330699" y="876921"/>
                </a:lnTo>
                <a:lnTo>
                  <a:pt x="0" y="8769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1268" r="0" b="-587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4478650" y="4854769"/>
            <a:ext cx="9330699" cy="395551"/>
          </a:xfrm>
          <a:custGeom>
            <a:avLst/>
            <a:gdLst/>
            <a:ahLst/>
            <a:cxnLst/>
            <a:rect r="r" b="b" t="t" l="l"/>
            <a:pathLst>
              <a:path h="395551" w="9330699">
                <a:moveTo>
                  <a:pt x="0" y="0"/>
                </a:moveTo>
                <a:lnTo>
                  <a:pt x="9330700" y="0"/>
                </a:lnTo>
                <a:lnTo>
                  <a:pt x="9330700" y="395551"/>
                </a:lnTo>
                <a:lnTo>
                  <a:pt x="0" y="3955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35357" r="0" b="-13471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-224169" y="4892239"/>
            <a:ext cx="9330699" cy="502522"/>
          </a:xfrm>
          <a:custGeom>
            <a:avLst/>
            <a:gdLst/>
            <a:ahLst/>
            <a:cxnLst/>
            <a:rect r="r" b="b" t="t" l="l"/>
            <a:pathLst>
              <a:path h="502522" w="9330699">
                <a:moveTo>
                  <a:pt x="0" y="0"/>
                </a:moveTo>
                <a:lnTo>
                  <a:pt x="9330699" y="0"/>
                </a:lnTo>
                <a:lnTo>
                  <a:pt x="9330699" y="502522"/>
                </a:lnTo>
                <a:lnTo>
                  <a:pt x="0" y="5025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63970" r="0" b="-8475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8466" y="2518775"/>
            <a:ext cx="2995090" cy="61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5"/>
              </a:lnSpc>
              <a:spcBef>
                <a:spcPct val="0"/>
              </a:spcBef>
            </a:pPr>
            <a:r>
              <a:rPr lang="en-US" sz="4726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STRIKES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9023" y="7160307"/>
            <a:ext cx="3733976" cy="57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12"/>
              </a:lnSpc>
              <a:spcBef>
                <a:spcPct val="0"/>
              </a:spcBef>
            </a:pPr>
            <a:r>
              <a:rPr lang="en-US" sz="4416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TAKEDOWNS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18394" y="2392812"/>
            <a:ext cx="3981914" cy="522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0"/>
              </a:lnSpc>
              <a:spcBef>
                <a:spcPct val="0"/>
              </a:spcBef>
            </a:pPr>
            <a:r>
              <a:rPr lang="en-US" sz="4080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KNOCKDOWNS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00305" y="7160307"/>
            <a:ext cx="4001404" cy="57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12"/>
              </a:lnSpc>
              <a:spcBef>
                <a:spcPct val="0"/>
              </a:spcBef>
            </a:pPr>
            <a:r>
              <a:rPr lang="en-US" sz="4416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SUBMISIONS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5092268" y="609724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344157" y="-1139944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61298" y="832586"/>
            <a:ext cx="10149865" cy="8858030"/>
          </a:xfrm>
          <a:custGeom>
            <a:avLst/>
            <a:gdLst/>
            <a:ahLst/>
            <a:cxnLst/>
            <a:rect r="r" b="b" t="t" l="l"/>
            <a:pathLst>
              <a:path h="8858030" w="10149865">
                <a:moveTo>
                  <a:pt x="0" y="0"/>
                </a:moveTo>
                <a:lnTo>
                  <a:pt x="10149865" y="0"/>
                </a:lnTo>
                <a:lnTo>
                  <a:pt x="10149865" y="8858030"/>
                </a:lnTo>
                <a:lnTo>
                  <a:pt x="0" y="88580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291" r="0" b="-729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3903" y="365664"/>
            <a:ext cx="7829482" cy="155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6"/>
              </a:lnSpc>
              <a:spcBef>
                <a:spcPct val="0"/>
              </a:spcBef>
            </a:pPr>
            <a:r>
              <a:rPr lang="en-US" sz="6982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ANÁLISIS EXPLORATORIO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76637" y="4252636"/>
            <a:ext cx="7743841" cy="758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8"/>
              </a:lnSpc>
            </a:pPr>
            <a:r>
              <a:rPr lang="en-US" b="true" sz="5738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ROUND 3       42%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90973" y="3950769"/>
            <a:ext cx="5735960" cy="1248013"/>
            <a:chOff x="0" y="0"/>
            <a:chExt cx="1003973" cy="2184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03973" cy="218441"/>
            </a:xfrm>
            <a:custGeom>
              <a:avLst/>
              <a:gdLst/>
              <a:ahLst/>
              <a:cxnLst/>
              <a:rect r="r" b="b" t="t" l="l"/>
              <a:pathLst>
                <a:path h="218441" w="1003973">
                  <a:moveTo>
                    <a:pt x="0" y="0"/>
                  </a:moveTo>
                  <a:lnTo>
                    <a:pt x="1003973" y="0"/>
                  </a:lnTo>
                  <a:lnTo>
                    <a:pt x="1003973" y="218441"/>
                  </a:lnTo>
                  <a:lnTo>
                    <a:pt x="0" y="2184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03973" cy="256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76041" y="4883790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344157" y="-1139944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88" y="2666742"/>
            <a:ext cx="8538299" cy="4953517"/>
          </a:xfrm>
          <a:custGeom>
            <a:avLst/>
            <a:gdLst/>
            <a:ahLst/>
            <a:cxnLst/>
            <a:rect r="r" b="b" t="t" l="l"/>
            <a:pathLst>
              <a:path h="4953517" w="8538299">
                <a:moveTo>
                  <a:pt x="0" y="0"/>
                </a:moveTo>
                <a:lnTo>
                  <a:pt x="8538298" y="0"/>
                </a:lnTo>
                <a:lnTo>
                  <a:pt x="8538298" y="4953516"/>
                </a:lnTo>
                <a:lnTo>
                  <a:pt x="0" y="49535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27739" y="5794308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0926039" y="-118713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620675"/>
            <a:ext cx="5805622" cy="3644405"/>
          </a:xfrm>
          <a:custGeom>
            <a:avLst/>
            <a:gdLst/>
            <a:ahLst/>
            <a:cxnLst/>
            <a:rect r="r" b="b" t="t" l="l"/>
            <a:pathLst>
              <a:path h="3644405" w="5805622">
                <a:moveTo>
                  <a:pt x="0" y="0"/>
                </a:moveTo>
                <a:lnTo>
                  <a:pt x="5805622" y="0"/>
                </a:lnTo>
                <a:lnTo>
                  <a:pt x="5805622" y="3644405"/>
                </a:lnTo>
                <a:lnTo>
                  <a:pt x="0" y="36444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19465" y="530062"/>
            <a:ext cx="5814856" cy="89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6"/>
              </a:lnSpc>
              <a:spcBef>
                <a:spcPct val="0"/>
              </a:spcBef>
            </a:pPr>
            <a:r>
              <a:rPr lang="en-US" sz="6982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¿MEJORAS?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83137" y="2428849"/>
            <a:ext cx="6794699" cy="66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  <a:spcBef>
                <a:spcPct val="0"/>
              </a:spcBef>
            </a:pPr>
            <a:r>
              <a:rPr lang="en-US" b="true" sz="38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-Buscar unos </a:t>
            </a:r>
            <a:r>
              <a:rPr lang="en-US" b="true" sz="3859">
                <a:solidFill>
                  <a:srgbClr val="CB0A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mejores Datos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83137" y="3366678"/>
            <a:ext cx="5473898" cy="66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  <a:spcBef>
                <a:spcPct val="0"/>
              </a:spcBef>
            </a:pPr>
            <a:r>
              <a:rPr lang="en-US" b="true" sz="38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</a:t>
            </a:r>
            <a:r>
              <a:rPr lang="en-US" b="true" sz="3859">
                <a:solidFill>
                  <a:srgbClr val="CB0A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Afinar </a:t>
            </a:r>
            <a:r>
              <a:rPr lang="en-US" b="true" sz="38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aun más el tiro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83137" y="4304507"/>
            <a:ext cx="10259293" cy="66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3"/>
              </a:lnSpc>
              <a:spcBef>
                <a:spcPct val="0"/>
              </a:spcBef>
            </a:pPr>
            <a:r>
              <a:rPr lang="en-US" b="true" sz="38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-Mejorar la </a:t>
            </a:r>
            <a:r>
              <a:rPr lang="en-US" b="true" sz="3859">
                <a:solidFill>
                  <a:srgbClr val="CB0A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interfaz </a:t>
            </a:r>
            <a:r>
              <a:rPr lang="en-US" b="true" sz="38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la herramienta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83137" y="5242336"/>
            <a:ext cx="7621191" cy="66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  <a:spcBef>
                <a:spcPct val="0"/>
              </a:spcBef>
            </a:pPr>
            <a:r>
              <a:rPr lang="en-US" b="true" sz="38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Meter </a:t>
            </a:r>
            <a:r>
              <a:rPr lang="en-US" b="true" sz="3859">
                <a:solidFill>
                  <a:srgbClr val="CB0A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anuncios</a:t>
            </a:r>
            <a:r>
              <a:rPr lang="en-US" b="true" sz="38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personalizados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83137" y="6180165"/>
            <a:ext cx="7855148" cy="66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  <a:spcBef>
                <a:spcPct val="0"/>
              </a:spcBef>
            </a:pPr>
            <a:r>
              <a:rPr lang="en-US" b="true" sz="3859">
                <a:solidFill>
                  <a:srgbClr val="CB0A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Entrenar</a:t>
            </a:r>
            <a:r>
              <a:rPr lang="en-US" b="true" sz="38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modelos más efectivos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83137" y="7117994"/>
            <a:ext cx="8930482" cy="66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  <a:spcBef>
                <a:spcPct val="0"/>
              </a:spcBef>
            </a:pPr>
            <a:r>
              <a:rPr lang="en-US" b="true" sz="3859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Introducir más variables </a:t>
            </a:r>
            <a:r>
              <a:rPr lang="en-US" b="true" sz="3859">
                <a:solidFill>
                  <a:srgbClr val="CB0A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predictoras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DAGXCrLS13k</dc:identifier>
  <dcterms:modified xsi:type="dcterms:W3CDTF">2011-08-01T06:04:30Z</dcterms:modified>
  <cp:revision>1</cp:revision>
  <dc:title>ppt_negocio</dc:title>
</cp:coreProperties>
</file>