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D7265-4040-7385-A9B0-FD6DF756A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Sistemas de gestión empresarial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301DA9-3491-1451-4DF9-E9E0E103F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Javier Sánchez </a:t>
            </a:r>
            <a:r>
              <a:rPr lang="es-ES" dirty="0" err="1"/>
              <a:t>lópez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64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7CF40-B61E-8494-D6F6-AAE32C29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C9668-6F99-D0B7-5C15-06A5F189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14997" cy="3450613"/>
          </a:xfrm>
        </p:spPr>
        <p:txBody>
          <a:bodyPr/>
          <a:lstStyle/>
          <a:p>
            <a:r>
              <a:rPr lang="es-ES" dirty="0">
                <a:latin typeface="buloregular"/>
              </a:rPr>
              <a:t>E</a:t>
            </a:r>
            <a:r>
              <a:rPr lang="es-ES" b="0" i="0" dirty="0">
                <a:effectLst/>
                <a:latin typeface="buloregular"/>
              </a:rPr>
              <a:t>s una herramienta que permite controlar, planificar, organizar y, hasta cierto punto, automatizar las tareas de una empresa.</a:t>
            </a:r>
          </a:p>
          <a:p>
            <a:r>
              <a:rPr lang="es-ES" b="0" i="0" dirty="0">
                <a:effectLst/>
                <a:latin typeface="buloregular"/>
              </a:rPr>
              <a:t>Su objetivo es unificar en un único </a:t>
            </a:r>
            <a:r>
              <a:rPr lang="es-ES" b="0" i="1" dirty="0">
                <a:effectLst/>
                <a:latin typeface="buloregular"/>
              </a:rPr>
              <a:t>software</a:t>
            </a:r>
            <a:r>
              <a:rPr lang="es-ES" b="0" i="0" dirty="0">
                <a:effectLst/>
                <a:latin typeface="buloregular"/>
              </a:rPr>
              <a:t> todas las operaciones de la compañía con el fin de facilitar la toma de decisiones y el análisis de los datos</a:t>
            </a:r>
            <a:endParaRPr lang="es-ES" dirty="0"/>
          </a:p>
        </p:txBody>
      </p:sp>
      <p:pic>
        <p:nvPicPr>
          <p:cNvPr id="1026" name="Picture 2" descr="Sistemas de gestión empresarial CRM, ERP, TPV, HRM... | PRO-GRA-MA">
            <a:extLst>
              <a:ext uri="{FF2B5EF4-FFF2-40B4-BE49-F238E27FC236}">
                <a16:creationId xmlns:a16="http://schemas.microsoft.com/office/drawing/2014/main" id="{C773F74C-9C07-D114-FADA-5958AE71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756" y="1965031"/>
            <a:ext cx="3529813" cy="35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7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BFE78-3582-9961-9C2B-CF99EFB7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SISTEMA DE Gestión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B07E8-5BEC-F091-2F75-6970E14C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ERP:  </a:t>
            </a:r>
            <a:r>
              <a:rPr lang="es-ES" dirty="0"/>
              <a:t>Proporcionan una gestión integral de todos los procesos de la compañía, desde aquellos del departamento Financiero, hasta los de Logística, Operaciones o Recursos Humanos.</a:t>
            </a:r>
          </a:p>
          <a:p>
            <a:r>
              <a:rPr lang="es-ES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CRM: </a:t>
            </a:r>
            <a:r>
              <a:rPr lang="es-ES" dirty="0"/>
              <a:t>Da soporte a procesos comerciales y de relación con el cliente</a:t>
            </a:r>
          </a:p>
          <a:p>
            <a:r>
              <a:rPr lang="es-ES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SGA: </a:t>
            </a:r>
            <a:r>
              <a:rPr lang="es-ES" dirty="0"/>
              <a:t>Están más especializadas en la gestión, en este caso de almacenes</a:t>
            </a:r>
          </a:p>
          <a:p>
            <a:r>
              <a:rPr lang="es-ES" b="1" i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SGD</a:t>
            </a:r>
            <a:r>
              <a:rPr lang="es-ES" b="1" i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uloregular"/>
              </a:rPr>
              <a:t>: </a:t>
            </a:r>
            <a:r>
              <a:rPr lang="es-ES" dirty="0">
                <a:effectLst/>
              </a:rPr>
              <a:t>Creación, almacenamiento, archivado y organización de grandes volúmenes de documentos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80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99687-0EAE-AA1E-C9AF-6F57594A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 de los sistemas de gestión para las empresas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603B3-C1D7-C1F7-6963-D4AEF0DD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15291" cy="3450613"/>
          </a:xfrm>
        </p:spPr>
        <p:txBody>
          <a:bodyPr>
            <a:normAutofit lnSpcReduction="10000"/>
          </a:bodyPr>
          <a:lstStyle/>
          <a:p>
            <a:r>
              <a:rPr lang="es-ES" b="1" i="0" dirty="0">
                <a:effectLst/>
                <a:latin typeface="bulobold"/>
              </a:rPr>
              <a:t>Automatiza buena parte de los procesos de la compañía</a:t>
            </a:r>
          </a:p>
          <a:p>
            <a:r>
              <a:rPr lang="es-ES" b="1" i="0" dirty="0">
                <a:effectLst/>
                <a:latin typeface="bulobold"/>
              </a:rPr>
              <a:t>Permite acceder a la información de una forma mucho más ágil y sencilla</a:t>
            </a:r>
          </a:p>
          <a:p>
            <a:r>
              <a:rPr lang="es-ES" b="1" i="0" dirty="0">
                <a:effectLst/>
                <a:latin typeface="bulobold"/>
              </a:rPr>
              <a:t>Da acceso a información actualizada</a:t>
            </a:r>
          </a:p>
          <a:p>
            <a:r>
              <a:rPr lang="es-ES" b="1" i="0" dirty="0">
                <a:effectLst/>
                <a:latin typeface="bulobold"/>
              </a:rPr>
              <a:t>Mejora la productividad y el uso del tiempo de los empleados</a:t>
            </a:r>
          </a:p>
          <a:p>
            <a:r>
              <a:rPr lang="es-ES" b="1" i="0" dirty="0">
                <a:effectLst/>
                <a:latin typeface="bulobold"/>
              </a:rPr>
              <a:t>Se adapta a las necesidades de cada empresa</a:t>
            </a:r>
            <a:endParaRPr lang="es-ES" dirty="0"/>
          </a:p>
        </p:txBody>
      </p:sp>
      <p:pic>
        <p:nvPicPr>
          <p:cNvPr id="2050" name="Picture 2" descr="sistema de gestión empresarial Archivos - Blog Yunbit Software">
            <a:extLst>
              <a:ext uri="{FF2B5EF4-FFF2-40B4-BE49-F238E27FC236}">
                <a16:creationId xmlns:a16="http://schemas.microsoft.com/office/drawing/2014/main" id="{773FD6FA-EA78-4F9B-7119-5DA3A284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30" y="2369495"/>
            <a:ext cx="4875373" cy="28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95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24949-6826-7DC7-C38C-F2C0387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necesita tu empresa para implementar un sistema de gestión?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F4B11A-6677-A829-7546-C5D22685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813287" cy="3450613"/>
          </a:xfrm>
        </p:spPr>
        <p:txBody>
          <a:bodyPr/>
          <a:lstStyle/>
          <a:p>
            <a:r>
              <a:rPr lang="es-ES" dirty="0"/>
              <a:t>Antes de poner en marcha un sistema de gestión, las empresas deben identificar sus necesidades y estrategias particulares</a:t>
            </a:r>
          </a:p>
          <a:p>
            <a:r>
              <a:rPr lang="es-ES" b="0" i="0" dirty="0">
                <a:effectLst/>
                <a:latin typeface="buloregular"/>
              </a:rPr>
              <a:t>Existen </a:t>
            </a:r>
            <a:r>
              <a:rPr lang="es-ES" b="1" i="0" dirty="0">
                <a:effectLst/>
                <a:latin typeface="bulobold"/>
              </a:rPr>
              <a:t>dos opciones:</a:t>
            </a:r>
            <a:r>
              <a:rPr lang="es-ES" b="0" i="0" dirty="0">
                <a:effectLst/>
                <a:latin typeface="buloregular"/>
              </a:rPr>
              <a:t> </a:t>
            </a:r>
            <a:r>
              <a:rPr lang="es-ES" b="1" i="0" dirty="0">
                <a:effectLst/>
                <a:latin typeface="bulobold"/>
              </a:rPr>
              <a:t>implementar el nuevo sistema en paralelo</a:t>
            </a:r>
            <a:r>
              <a:rPr lang="es-ES" b="0" i="0" dirty="0">
                <a:effectLst/>
                <a:latin typeface="buloregular"/>
              </a:rPr>
              <a:t> o </a:t>
            </a:r>
            <a:r>
              <a:rPr lang="es-ES" b="1" i="0" dirty="0">
                <a:effectLst/>
                <a:latin typeface="bulobold"/>
              </a:rPr>
              <a:t>implantar el sistema de gestión integrado de cero</a:t>
            </a:r>
            <a:r>
              <a:rPr lang="es-ES" b="0" i="0" dirty="0">
                <a:effectLst/>
                <a:latin typeface="buloregular"/>
              </a:rPr>
              <a:t>, que es el método más rápido.</a:t>
            </a:r>
          </a:p>
          <a:p>
            <a:r>
              <a:rPr lang="es-ES" b="1" i="0" dirty="0">
                <a:effectLst/>
                <a:latin typeface="bulobold"/>
              </a:rPr>
              <a:t>Escoger un ERP</a:t>
            </a:r>
            <a:r>
              <a:rPr lang="es-ES" b="0" i="0" dirty="0">
                <a:effectLst/>
                <a:latin typeface="buloregular"/>
              </a:rPr>
              <a:t> que se ajuste a esas necesidades.</a:t>
            </a:r>
            <a:endParaRPr lang="es-ES" dirty="0"/>
          </a:p>
        </p:txBody>
      </p:sp>
      <p:pic>
        <p:nvPicPr>
          <p:cNvPr id="3074" name="Picture 2" descr="Por qué instalar un sistema de gestión empresarial?">
            <a:extLst>
              <a:ext uri="{FF2B5EF4-FFF2-40B4-BE49-F238E27FC236}">
                <a16:creationId xmlns:a16="http://schemas.microsoft.com/office/drawing/2014/main" id="{4DC848A8-A7DD-D482-CF6B-A80C9D1E5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147" y="2391610"/>
            <a:ext cx="3871039" cy="242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3700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47</TotalTime>
  <Words>262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bulobold</vt:lpstr>
      <vt:lpstr>buloregular</vt:lpstr>
      <vt:lpstr>Rockwell</vt:lpstr>
      <vt:lpstr>Galería</vt:lpstr>
      <vt:lpstr>Sistemas de gestión empresarial</vt:lpstr>
      <vt:lpstr>¿Qué es?</vt:lpstr>
      <vt:lpstr>TIPOS DE SISTEMA DE Gestión</vt:lpstr>
      <vt:lpstr>Beneficios de los sistemas de gestión para las empresas</vt:lpstr>
      <vt:lpstr>¿Qué necesita tu empresa para implementar un sistema de gestión?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gestión empresarial</dc:title>
  <dc:creator>Javier Sánchez</dc:creator>
  <cp:lastModifiedBy>Javier Sánchez</cp:lastModifiedBy>
  <cp:revision>1</cp:revision>
  <dcterms:created xsi:type="dcterms:W3CDTF">2022-05-18T07:25:23Z</dcterms:created>
  <dcterms:modified xsi:type="dcterms:W3CDTF">2022-05-18T08:12:54Z</dcterms:modified>
</cp:coreProperties>
</file>