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9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9"/>
  </p:normalViewPr>
  <p:slideViewPr>
    <p:cSldViewPr snapToGrid="0" snapToObjects="1">
      <p:cViewPr varScale="1">
        <p:scale>
          <a:sx n="114" d="100"/>
          <a:sy n="114" d="100"/>
        </p:scale>
        <p:origin x="3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E4C1C-E25F-DFB3-9F20-EC700008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124A9E-BE1A-1DF8-F314-282C9C94A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F8AD1D-55B8-F78D-B406-EE6B1546A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1B749-BC19-6533-A0E3-C9A198DA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2FB8D-15F3-8E5A-9CBC-E35F330D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0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9277A1-4067-C8E3-6A9B-7B8531C6F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A589A4-CDC1-6070-B982-C73EE576B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B8DB9-6335-8735-6987-03B1B9D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C946D-F3A4-0641-5168-EF4BC0BF3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67BA9E-CD1A-63EE-B5D7-A6296C8F5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2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C23496-B52C-4BB3-BB73-6D9671EBA1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648405-340C-C2A1-1617-4736995D1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34009B-6CEB-297F-0FC3-E0B48D0E0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3E2B1B-B79E-C577-493D-DC6AEB01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A4B953-5A47-15A2-18F9-11B69BEF8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9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46874-3739-61E4-4CAF-85183E481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34580-3BEF-4537-50C6-FB8DC9A3B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AFF0E4-BFC4-30C8-46AC-A12C0C82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44C592-09F5-47B2-5023-101D00696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F4EE51-0F0D-F4D0-2F89-639D35556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8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8E2AC-B51E-C179-E404-BC5C4A06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EDFD62-42E1-96C7-438B-BA1769D5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C879CE-3F45-D591-D450-20149D9C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E008FA-C099-1409-166E-1D109C07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0E99EF-9266-30CA-FC63-8746EECA2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2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A9119-16D8-1647-1B94-7FDEA8CC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8B6A79-5D49-8D6C-6834-FD47B9005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D737BF-FC47-0DDD-5091-C6620988B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68007-37AE-D00B-4E78-27F41FD0F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4E98B-D876-BA52-4E02-9E1648D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C39160-64FB-ADBA-06BA-18DFB0C4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53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1B7113-8C18-6252-7689-8B9240F8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9D100D-2A00-8558-13F2-5A392AC2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FFD4DE-02BD-9E7E-60D0-AF23DCBF6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D919DF-6D7E-A01B-1DA3-B5239983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2E5CB2-DF81-513E-972A-79F2F193D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0E6F86-18D1-2978-2C3F-776E7474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3F0E14-8F6C-1AA7-5378-45CB5C3D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2A8478-D9B8-A97A-7499-1F6953F5E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E1224-934C-2268-B304-B4B4C1F3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0A2F3D-7CCD-2275-1C14-E0FCDB446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57FA4-0B0D-2329-4F2B-2F4295BD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8FC5FD-6BDA-BF39-2A9E-AD44894B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26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AA8D9D8-EE6F-76C6-4060-173B64D2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EF9FA85-5ADE-A935-9445-C0958CD2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20674-93A6-33F0-3C58-84382B9E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40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0FFA4-7B7E-2005-FEF5-91CB982D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A963F-B724-7226-9C54-EE52D63A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1B638B5-20A2-737B-8FB7-F56395F1A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6BB558-8597-0C94-B171-2EBE4A13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55D24-A319-382F-C0B9-0093D287F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44C79B-140B-E620-963B-5121900E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2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F9125-9806-D1F4-81B4-51706A90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C64AA5-8795-5BA4-9CFB-8B02FA6EA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83E00-A660-C920-9ADE-73323F59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147CEF-666B-E52B-0631-3158F019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905B12-3FCC-8782-B3A6-594E441D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6C56036-E272-BE08-38D9-25FC854F4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1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998D3-2388-B0FA-B669-0D457530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986774-E77A-2661-7FDD-F7BAAB86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83CEB3-5CE5-D35F-FC6B-DBD694B019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72603-EFC5-69F7-F43C-B618A94A1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F1F8C5-7FCF-F59F-D26B-E13FE9FAD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19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68730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PulztagWeb</a:t>
            </a:r>
            <a:r>
              <a:rPr sz="2400" b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b="1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Mejorando</a:t>
            </a:r>
            <a:r>
              <a:rPr sz="2400" b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sz="2400" b="1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Experiencia</a:t>
            </a:r>
            <a:r>
              <a:rPr sz="2400" b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sz="2400" b="1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endParaRPr lang="es-ES" sz="2400" b="1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400" b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sz="2400" b="1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</a:t>
            </a:r>
            <a:r>
              <a:rPr sz="2400" b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Interactiva</a:t>
            </a:r>
            <a:r>
              <a:rPr sz="2400" b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AIDC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380" y="1431127"/>
            <a:ext cx="812923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PulztagWeb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mejora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experiencia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mediante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interactivas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AIDC (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Identificación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Captura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Automática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Datos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/>
            <a:r>
              <a:rPr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NFC,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códigos</a:t>
            </a:r>
            <a:r>
              <a:rPr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QR, RFID y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biometría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Nuestra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robusta</a:t>
            </a:r>
            <a:endParaRPr sz="2000" b="1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integra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optimizar</a:t>
            </a:r>
            <a:r>
              <a:rPr lang="es-ES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es-ES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interacción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b="0" noProof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ofreciendo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soluciones</a:t>
            </a:r>
            <a:r>
              <a:rPr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innovadoras</a:t>
            </a:r>
            <a:r>
              <a:rPr lang="es-ES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conectan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eficazmente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las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sus </a:t>
            </a:r>
            <a:r>
              <a:rPr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</a:t>
            </a:r>
            <a:r>
              <a:rPr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402366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Hacia Dónde Queremos Llegar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962776"/>
            <a:ext cx="81292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2000" dirty="0"/>
          </a:p>
          <a:p>
            <a:endParaRPr lang="es-CL" sz="2000" dirty="0"/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Expansión Regional: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Consolidarnos como líderes en soluciones AIDC en Latinoamérica.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Desarrollo de Nuevas Tecnologías: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Integrar tecnologías emergentes para enriquecer la experiencia del cliente.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Alianzas Estratégicas: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Establecer colaboraciones con otras empresas tecnológicas para potenciar nuestras soluciones.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41642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468705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Invitación a Transformar tu Negocio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962776"/>
            <a:ext cx="812923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2000" dirty="0"/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Únete a las empresas que ya están optimizando sus interacciones con clientes gracias a nuestra 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Plataforma CEM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. </a:t>
            </a:r>
          </a:p>
          <a:p>
            <a:pPr algn="l"/>
            <a:endParaRPr lang="es-CL" sz="200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Descubre cómo </a:t>
            </a: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PulztagWeb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puede ayudarte a:
•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Mejorar la Satisfacción del Cliente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•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Aumentar la Fidelidad y Retención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•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Optimizar Procesos Internos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•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Tomar Decisiones Basadas en Datos</a:t>
            </a:r>
          </a:p>
        </p:txBody>
      </p:sp>
    </p:spTree>
    <p:extLst>
      <p:ext uri="{BB962C8B-B14F-4D97-AF65-F5344CB8AC3E}">
        <p14:creationId xmlns:p14="http://schemas.microsoft.com/office/powerpoint/2010/main" val="997280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381290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Nuestra Propuesta de Valor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973927"/>
            <a:ext cx="812923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 Avanzada: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Utilizamos tecnologías AIDC integradas para extraer el máximo valor de cada interacción con tus clientes.</a:t>
            </a: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Personalización Real: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Nuestro modelo único de </a:t>
            </a: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CEM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una configuración intuitiva de puntos de acceso (con AIDC) para ser utilizados como:
   - Encuestas de satisfacción
   - Puntos informativos
   - Catálogos de productos
   - Función "Añade a tu carrito"
   - Descripción de inventario, entre otros.</a:t>
            </a: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Medibles: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Proporcionamos métricas claras para apoyar decisiones estratégicas, incluyendo principales </a:t>
            </a:r>
            <a:r>
              <a:rPr lang="es-CL" sz="2000" b="0" dirty="0" err="1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</a:t>
            </a:r>
            <a:r>
              <a:rPr lang="es-CL" sz="2000" b="0" dirty="0">
                <a:solidFill>
                  <a:srgbClr val="2C3E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CEM</a:t>
            </a:r>
            <a:endParaRPr lang="es-CL" sz="2000" b="1" dirty="0">
              <a:solidFill>
                <a:srgbClr val="2C3E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23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319183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Nuestra Misión y Visión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380" y="1431127"/>
            <a:ext cx="81292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Misión: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Transformar la experiencia de interacción entre empresas y clientes mediante soluciones AIDC personalizadas que </a:t>
            </a: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optimicen procesos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,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generen conexiones significativas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y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mejoren la eficiencia operativa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.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Visión: 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Ser la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empresa líder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en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soluciones AIDC innovadoras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en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Latinoamérica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, facilitando la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transformación digital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y creando un mundo más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interactivo, eficiente y conectado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8848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6076407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Desafíos Actuales en la Experiencia del Cliente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380" y="1431127"/>
            <a:ext cx="812923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Interacciones Fragmentadas: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Dificultad para gestionar múltiples canales de comunicación.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Falta de Personalización: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Experiencias genéricas que no satisfacen las necesidades específicas de los clientes, lo cual es común en el mercado.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Medición de Resultados: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Ausencia de métricas claras para evaluar la efectividad de las estrategias.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Eficiencia Operativa: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Procesos manuales que consumen tiempo y recursos, como gráficos físicos, códigos QR y encuestas de satisfacción.</a:t>
            </a:r>
          </a:p>
        </p:txBody>
      </p:sp>
    </p:spTree>
    <p:extLst>
      <p:ext uri="{BB962C8B-B14F-4D97-AF65-F5344CB8AC3E}">
        <p14:creationId xmlns:p14="http://schemas.microsoft.com/office/powerpoint/2010/main" val="330546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64997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Nuestra Solución: Plataforma CEM de PulztagWeb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380" y="1431127"/>
            <a:ext cx="81292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Una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Plataforma Integral de Gestión de la Experiencia del Cliente (CEM)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que centraliza todas las herramientas necesarias para 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gestionar, optimizar y personalizar </a:t>
            </a:r>
            <a:r>
              <a:rPr lang="es-CL" sz="2000" b="0" dirty="0">
                <a:solidFill>
                  <a:srgbClr val="2C3E50"/>
                </a:solidFill>
                <a:latin typeface="Lato"/>
              </a:rPr>
              <a:t>cada interacción con tus clientes en una única plataforma.</a:t>
            </a:r>
          </a:p>
        </p:txBody>
      </p:sp>
    </p:spTree>
    <p:extLst>
      <p:ext uri="{BB962C8B-B14F-4D97-AF65-F5344CB8AC3E}">
        <p14:creationId xmlns:p14="http://schemas.microsoft.com/office/powerpoint/2010/main" val="143078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649979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Características Principales de Nuestra Plataforma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1341918"/>
            <a:ext cx="81292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Administración de </a:t>
            </a:r>
            <a:r>
              <a:rPr lang="es-CL" sz="1600" b="1" dirty="0" err="1">
                <a:solidFill>
                  <a:srgbClr val="2C3E50"/>
                </a:solidFill>
                <a:latin typeface="Lato"/>
              </a:rPr>
              <a:t>URLs</a:t>
            </a:r>
            <a:endParaRPr lang="es-CL" sz="1600" b="1" dirty="0">
              <a:solidFill>
                <a:srgbClr val="2C3E50"/>
              </a:solidFill>
              <a:latin typeface="Lato"/>
            </a:endParaRPr>
          </a:p>
          <a:p>
            <a:pPr algn="l"/>
            <a:endParaRPr lang="es-CL" sz="16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Gestión de </a:t>
            </a:r>
            <a:r>
              <a:rPr lang="es-CL" sz="1600" b="1" dirty="0" err="1">
                <a:solidFill>
                  <a:srgbClr val="2C3E50"/>
                </a:solidFill>
                <a:latin typeface="Lato"/>
              </a:rPr>
              <a:t>Pulzcards</a:t>
            </a:r>
            <a:endParaRPr lang="es-CL" sz="1600" b="1" dirty="0">
              <a:solidFill>
                <a:srgbClr val="2C3E50"/>
              </a:solidFill>
              <a:latin typeface="Lato"/>
            </a:endParaRPr>
          </a:p>
          <a:p>
            <a:pPr algn="l"/>
            <a:endParaRPr lang="es-CL" sz="16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Gestión de Etiquetas (Tags)</a:t>
            </a:r>
          </a:p>
          <a:p>
            <a:pPr algn="l"/>
            <a:endParaRPr lang="es-CL" sz="16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Gestión de Inventario y Productos</a:t>
            </a:r>
          </a:p>
          <a:p>
            <a:pPr algn="l"/>
            <a:endParaRPr lang="es-CL" sz="16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Análisis de Datos</a:t>
            </a:r>
          </a:p>
          <a:p>
            <a:pPr algn="l"/>
            <a:endParaRPr lang="es-CL" sz="16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Fidelización de Clientes</a:t>
            </a:r>
          </a:p>
          <a:p>
            <a:pPr algn="l"/>
            <a:endParaRPr lang="es-CL" sz="16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Integración de Sistemas</a:t>
            </a:r>
          </a:p>
          <a:p>
            <a:pPr algn="l"/>
            <a:endParaRPr lang="es-CL" sz="16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1600" b="1" dirty="0">
                <a:solidFill>
                  <a:srgbClr val="2C3E50"/>
                </a:solidFill>
                <a:latin typeface="Lato"/>
              </a:rPr>
              <a:t>Soporte y Mantenimiento</a:t>
            </a:r>
            <a:endParaRPr lang="es-CL" sz="1600" b="0" dirty="0">
              <a:solidFill>
                <a:srgbClr val="2C3E50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7034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43163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Beneficios Clave para tu Negocio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962776"/>
            <a:ext cx="812923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2000" dirty="0"/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Tecnología Avanzada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Personalización Real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Resultados Medibles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Centralización de Información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Eficiencia Operativa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Seguridad de Datos</a:t>
            </a:r>
          </a:p>
        </p:txBody>
      </p:sp>
    </p:spTree>
    <p:extLst>
      <p:ext uri="{BB962C8B-B14F-4D97-AF65-F5344CB8AC3E}">
        <p14:creationId xmlns:p14="http://schemas.microsoft.com/office/powerpoint/2010/main" val="3762855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43163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Nuestros Productos Destacados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962776"/>
            <a:ext cx="812923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2000" dirty="0"/>
          </a:p>
          <a:p>
            <a:endParaRPr lang="es-CL" sz="2000" dirty="0"/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Etiqueta de </a:t>
            </a:r>
            <a:r>
              <a:rPr lang="es-CL" sz="2000" b="1" dirty="0" err="1">
                <a:solidFill>
                  <a:srgbClr val="2C3E50"/>
                </a:solidFill>
                <a:latin typeface="Lato"/>
              </a:rPr>
              <a:t>Sticker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 de RR.SS. NFC Antimetal: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Tarjetas PVC Inteligentes NFC: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Pulseras Tejidas NFC Personalizables:</a:t>
            </a:r>
          </a:p>
          <a:p>
            <a:pPr algn="l"/>
            <a:endParaRPr lang="es-CL" sz="2000" b="1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Soporte de Menú de Acrílico con QR y NFC: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</a:t>
            </a:r>
            <a:r>
              <a:rPr lang="es-CL" sz="2000" b="1" dirty="0">
                <a:solidFill>
                  <a:srgbClr val="2C3E50"/>
                </a:solidFill>
                <a:latin typeface="Lato"/>
              </a:rPr>
              <a:t>Tarjetas de Madera NFC Empresariales: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3840050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1083" y="401444"/>
            <a:ext cx="289053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s-CL" sz="2400" b="1" dirty="0">
                <a:solidFill>
                  <a:srgbClr val="2C3E50"/>
                </a:solidFill>
                <a:latin typeface="Montserrat"/>
              </a:rPr>
              <a:t>Nuestro Compromiso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1083" y="962776"/>
            <a:ext cx="812923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CL" sz="2000" dirty="0"/>
          </a:p>
          <a:p>
            <a:endParaRPr lang="es-CL" sz="2000" dirty="0"/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Innovación Continua: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Nos mantenemos a la vanguardia tecnológica para ofrecer soluciones siempre actualizadas.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Soporte Personalizado: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Brindamos atención y soporte técnico adaptado a las necesidades de cada cliente.</a:t>
            </a:r>
          </a:p>
          <a:p>
            <a:pPr algn="l"/>
            <a:endParaRPr lang="es-CL" sz="2000" b="0" dirty="0">
              <a:solidFill>
                <a:srgbClr val="2C3E50"/>
              </a:solidFill>
              <a:latin typeface="Lato"/>
            </a:endParaRPr>
          </a:p>
          <a:p>
            <a:pPr algn="l"/>
            <a:r>
              <a:rPr lang="es-CL" sz="2000" b="1" dirty="0">
                <a:solidFill>
                  <a:srgbClr val="2C3E50"/>
                </a:solidFill>
                <a:latin typeface="Lato"/>
              </a:rPr>
              <a:t>Calidad y Seguridad: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 Implementamos altos estándares de calidad y seguridad en todas nuestras soluciones.</a:t>
            </a:r>
          </a:p>
          <a:p>
            <a:pPr algn="l"/>
            <a:r>
              <a:rPr lang="es-CL" sz="2000" b="0" dirty="0">
                <a:solidFill>
                  <a:srgbClr val="2C3E50"/>
                </a:solidFill>
                <a:latin typeface="Lato"/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158366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615</Words>
  <Application>Microsoft Macintosh PowerPoint</Application>
  <PresentationFormat>Presentación en pantalla 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Montserrat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>generated using python-pptx</dc:description>
  <cp:lastModifiedBy>javier salinas</cp:lastModifiedBy>
  <cp:revision>2</cp:revision>
  <dcterms:created xsi:type="dcterms:W3CDTF">2013-01-27T09:14:16Z</dcterms:created>
  <dcterms:modified xsi:type="dcterms:W3CDTF">2024-12-19T14:11:41Z</dcterms:modified>
  <cp:category/>
</cp:coreProperties>
</file>