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4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10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14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06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8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21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0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45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16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63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53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30E0-99E8-458A-B277-DD61EF538E7C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FFE1-1907-4B59-AA07-BB1945714C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7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1110324" y="40466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1110324" y="3165620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1110324" y="1725460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2478476" y="330743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5 Elipse"/>
          <p:cNvSpPr/>
          <p:nvPr/>
        </p:nvSpPr>
        <p:spPr>
          <a:xfrm>
            <a:off x="3558596" y="4893812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6 Elipse"/>
          <p:cNvSpPr/>
          <p:nvPr/>
        </p:nvSpPr>
        <p:spPr>
          <a:xfrm>
            <a:off x="4829410" y="391752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7 Elipse"/>
          <p:cNvSpPr/>
          <p:nvPr/>
        </p:nvSpPr>
        <p:spPr>
          <a:xfrm>
            <a:off x="4829410" y="2532931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8 Elipse"/>
          <p:cNvSpPr/>
          <p:nvPr/>
        </p:nvSpPr>
        <p:spPr>
          <a:xfrm>
            <a:off x="3558596" y="175629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9 Elipse"/>
          <p:cNvSpPr/>
          <p:nvPr/>
        </p:nvSpPr>
        <p:spPr>
          <a:xfrm>
            <a:off x="6917642" y="330743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6269570" y="539786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11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7668344" y="539786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110324" y="463881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2" idx="4"/>
            <a:endCxn id="4" idx="0"/>
          </p:cNvCxnSpPr>
          <p:nvPr/>
        </p:nvCxnSpPr>
        <p:spPr>
          <a:xfrm>
            <a:off x="1506368" y="1157780"/>
            <a:ext cx="0" cy="5676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4" idx="4"/>
            <a:endCxn id="3" idx="0"/>
          </p:cNvCxnSpPr>
          <p:nvPr/>
        </p:nvCxnSpPr>
        <p:spPr>
          <a:xfrm>
            <a:off x="1506368" y="2478576"/>
            <a:ext cx="0" cy="6870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3" idx="4"/>
            <a:endCxn id="13" idx="0"/>
          </p:cNvCxnSpPr>
          <p:nvPr/>
        </p:nvCxnSpPr>
        <p:spPr>
          <a:xfrm>
            <a:off x="1506368" y="3918736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3" idx="7"/>
            <a:endCxn id="5" idx="3"/>
          </p:cNvCxnSpPr>
          <p:nvPr/>
        </p:nvCxnSpPr>
        <p:spPr>
          <a:xfrm flipV="1">
            <a:off x="1786413" y="3950263"/>
            <a:ext cx="808062" cy="7988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5" idx="7"/>
            <a:endCxn id="9" idx="3"/>
          </p:cNvCxnSpPr>
          <p:nvPr/>
        </p:nvCxnSpPr>
        <p:spPr>
          <a:xfrm flipV="1">
            <a:off x="3154565" y="2399123"/>
            <a:ext cx="520030" cy="10186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5" idx="6"/>
            <a:endCxn id="8" idx="2"/>
          </p:cNvCxnSpPr>
          <p:nvPr/>
        </p:nvCxnSpPr>
        <p:spPr>
          <a:xfrm flipV="1">
            <a:off x="3270564" y="2909489"/>
            <a:ext cx="1558846" cy="7745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5" idx="6"/>
            <a:endCxn id="7" idx="2"/>
          </p:cNvCxnSpPr>
          <p:nvPr/>
        </p:nvCxnSpPr>
        <p:spPr>
          <a:xfrm>
            <a:off x="3270564" y="3683996"/>
            <a:ext cx="1558846" cy="6100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5" idx="5"/>
            <a:endCxn id="6" idx="0"/>
          </p:cNvCxnSpPr>
          <p:nvPr/>
        </p:nvCxnSpPr>
        <p:spPr>
          <a:xfrm>
            <a:off x="3154565" y="3950263"/>
            <a:ext cx="800075" cy="9435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endCxn id="10" idx="2"/>
          </p:cNvCxnSpPr>
          <p:nvPr/>
        </p:nvCxnSpPr>
        <p:spPr>
          <a:xfrm>
            <a:off x="5621498" y="3019406"/>
            <a:ext cx="1296144" cy="66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7" idx="6"/>
            <a:endCxn id="10" idx="2"/>
          </p:cNvCxnSpPr>
          <p:nvPr/>
        </p:nvCxnSpPr>
        <p:spPr>
          <a:xfrm flipV="1">
            <a:off x="5621498" y="3683996"/>
            <a:ext cx="1296144" cy="6100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curvado"/>
          <p:cNvCxnSpPr>
            <a:stCxn id="9" idx="6"/>
            <a:endCxn id="10" idx="1"/>
          </p:cNvCxnSpPr>
          <p:nvPr/>
        </p:nvCxnSpPr>
        <p:spPr>
          <a:xfrm>
            <a:off x="4350684" y="2132856"/>
            <a:ext cx="2682957" cy="1284873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curvado"/>
          <p:cNvCxnSpPr>
            <a:stCxn id="6" idx="6"/>
            <a:endCxn id="10" idx="3"/>
          </p:cNvCxnSpPr>
          <p:nvPr/>
        </p:nvCxnSpPr>
        <p:spPr>
          <a:xfrm flipV="1">
            <a:off x="4350684" y="3950263"/>
            <a:ext cx="2682957" cy="132010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10" idx="4"/>
            <a:endCxn id="11" idx="0"/>
          </p:cNvCxnSpPr>
          <p:nvPr/>
        </p:nvCxnSpPr>
        <p:spPr>
          <a:xfrm flipH="1">
            <a:off x="6665614" y="4060554"/>
            <a:ext cx="648072" cy="1337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10" idx="4"/>
            <a:endCxn id="12" idx="0"/>
          </p:cNvCxnSpPr>
          <p:nvPr/>
        </p:nvCxnSpPr>
        <p:spPr>
          <a:xfrm>
            <a:off x="7313686" y="4060554"/>
            <a:ext cx="750702" cy="1337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Elipse"/>
          <p:cNvSpPr/>
          <p:nvPr/>
        </p:nvSpPr>
        <p:spPr>
          <a:xfrm>
            <a:off x="1126546" y="5771070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7" name="66 Elipse"/>
          <p:cNvSpPr/>
          <p:nvPr/>
        </p:nvSpPr>
        <p:spPr>
          <a:xfrm>
            <a:off x="6694632" y="1625570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14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68" name="67 Conector recto de flecha"/>
          <p:cNvCxnSpPr>
            <a:stCxn id="11" idx="2"/>
            <a:endCxn id="66" idx="6"/>
          </p:cNvCxnSpPr>
          <p:nvPr/>
        </p:nvCxnSpPr>
        <p:spPr>
          <a:xfrm flipH="1">
            <a:off x="1918634" y="5774426"/>
            <a:ext cx="4350936" cy="3732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curvado"/>
          <p:cNvCxnSpPr>
            <a:stCxn id="66" idx="2"/>
            <a:endCxn id="13" idx="2"/>
          </p:cNvCxnSpPr>
          <p:nvPr/>
        </p:nvCxnSpPr>
        <p:spPr>
          <a:xfrm rot="10800000">
            <a:off x="1110324" y="5015374"/>
            <a:ext cx="16222" cy="1132254"/>
          </a:xfrm>
          <a:prstGeom prst="curvedConnector3">
            <a:avLst>
              <a:gd name="adj1" fmla="val 244866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curvado"/>
          <p:cNvCxnSpPr>
            <a:stCxn id="13" idx="2"/>
            <a:endCxn id="4" idx="2"/>
          </p:cNvCxnSpPr>
          <p:nvPr/>
        </p:nvCxnSpPr>
        <p:spPr>
          <a:xfrm rot="10800000">
            <a:off x="1110324" y="2102018"/>
            <a:ext cx="12700" cy="2913356"/>
          </a:xfrm>
          <a:prstGeom prst="curvedConnector3">
            <a:avLst>
              <a:gd name="adj1" fmla="val 550908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curvado"/>
          <p:cNvCxnSpPr>
            <a:stCxn id="4" idx="7"/>
            <a:endCxn id="67" idx="1"/>
          </p:cNvCxnSpPr>
          <p:nvPr/>
        </p:nvCxnSpPr>
        <p:spPr>
          <a:xfrm rot="5400000" flipH="1" flipV="1">
            <a:off x="4248577" y="-726303"/>
            <a:ext cx="99890" cy="5024218"/>
          </a:xfrm>
          <a:prstGeom prst="curvedConnector3">
            <a:avLst>
              <a:gd name="adj1" fmla="val 43926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curvado"/>
          <p:cNvCxnSpPr>
            <a:stCxn id="12" idx="7"/>
            <a:endCxn id="67" idx="6"/>
          </p:cNvCxnSpPr>
          <p:nvPr/>
        </p:nvCxnSpPr>
        <p:spPr>
          <a:xfrm rot="16200000" flipV="1">
            <a:off x="6162562" y="3326287"/>
            <a:ext cx="3506031" cy="857713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614763" y="28347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2167755" y="221445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118" name="117 CuadroTexto"/>
          <p:cNvSpPr txBox="1"/>
          <p:nvPr/>
        </p:nvSpPr>
        <p:spPr>
          <a:xfrm>
            <a:off x="3836627" y="265007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sp>
        <p:nvSpPr>
          <p:cNvPr id="119" name="118 CuadroTexto"/>
          <p:cNvSpPr txBox="1"/>
          <p:nvPr/>
        </p:nvSpPr>
        <p:spPr>
          <a:xfrm>
            <a:off x="4263347" y="346465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R4</a:t>
            </a:r>
            <a:endParaRPr lang="es-MX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4053592" y="445415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R5</a:t>
            </a:r>
            <a:endParaRPr lang="es-MX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2265116" y="513882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R7</a:t>
            </a:r>
            <a:endParaRPr lang="es-MX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2987860" y="97311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R8</a:t>
            </a:r>
            <a:endParaRPr lang="es-MX" dirty="0"/>
          </a:p>
        </p:txBody>
      </p:sp>
      <p:sp>
        <p:nvSpPr>
          <p:cNvPr id="123" name="122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crearBaraja</a:t>
            </a:r>
            <a:endParaRPr lang="es-MX" sz="2400" b="1" dirty="0"/>
          </a:p>
        </p:txBody>
      </p:sp>
      <p:sp>
        <p:nvSpPr>
          <p:cNvPr id="124" name="123 CuadroTexto"/>
          <p:cNvSpPr txBox="1"/>
          <p:nvPr/>
        </p:nvSpPr>
        <p:spPr>
          <a:xfrm>
            <a:off x="3003014" y="289629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0</a:t>
            </a:r>
            <a:endParaRPr lang="es-MX" sz="1000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3414580" y="323849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1</a:t>
            </a:r>
            <a:endParaRPr lang="es-MX" sz="1000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3405442" y="383398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</a:t>
            </a:r>
            <a:endParaRPr lang="es-MX" sz="1000" dirty="0"/>
          </a:p>
        </p:txBody>
      </p:sp>
      <p:sp>
        <p:nvSpPr>
          <p:cNvPr id="127" name="126 CuadroTexto"/>
          <p:cNvSpPr txBox="1"/>
          <p:nvPr/>
        </p:nvSpPr>
        <p:spPr>
          <a:xfrm>
            <a:off x="2850729" y="4155665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default</a:t>
            </a:r>
            <a:endParaRPr lang="es-MX" sz="1000" dirty="0"/>
          </a:p>
        </p:txBody>
      </p:sp>
      <p:sp>
        <p:nvSpPr>
          <p:cNvPr id="128" name="127 CuadroTexto"/>
          <p:cNvSpPr txBox="1"/>
          <p:nvPr/>
        </p:nvSpPr>
        <p:spPr>
          <a:xfrm>
            <a:off x="7647668" y="4464603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7063296" y="4459023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017955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4</cp:revision>
  <dcterms:created xsi:type="dcterms:W3CDTF">2016-11-06T04:02:40Z</dcterms:created>
  <dcterms:modified xsi:type="dcterms:W3CDTF">2016-11-06T04:29:48Z</dcterms:modified>
</cp:coreProperties>
</file>