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1686-D81B-42F4-B48B-D3269DF72003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7D8F-74C8-4D5C-8DFE-FA7624997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41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1686-D81B-42F4-B48B-D3269DF72003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7D8F-74C8-4D5C-8DFE-FA7624997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665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1686-D81B-42F4-B48B-D3269DF72003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7D8F-74C8-4D5C-8DFE-FA7624997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03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1686-D81B-42F4-B48B-D3269DF72003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7D8F-74C8-4D5C-8DFE-FA7624997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681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1686-D81B-42F4-B48B-D3269DF72003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7D8F-74C8-4D5C-8DFE-FA7624997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11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1686-D81B-42F4-B48B-D3269DF72003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7D8F-74C8-4D5C-8DFE-FA7624997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591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1686-D81B-42F4-B48B-D3269DF72003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7D8F-74C8-4D5C-8DFE-FA7624997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809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1686-D81B-42F4-B48B-D3269DF72003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7D8F-74C8-4D5C-8DFE-FA7624997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31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1686-D81B-42F4-B48B-D3269DF72003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7D8F-74C8-4D5C-8DFE-FA7624997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443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1686-D81B-42F4-B48B-D3269DF72003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7D8F-74C8-4D5C-8DFE-FA7624997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2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1686-D81B-42F4-B48B-D3269DF72003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7D8F-74C8-4D5C-8DFE-FA7624997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300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1686-D81B-42F4-B48B-D3269DF72003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57D8F-74C8-4D5C-8DFE-FA7624997D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21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43499" y="1541559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2 Elipse"/>
          <p:cNvSpPr/>
          <p:nvPr/>
        </p:nvSpPr>
        <p:spPr>
          <a:xfrm>
            <a:off x="3543499" y="381575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3 Elipse"/>
          <p:cNvSpPr/>
          <p:nvPr/>
        </p:nvSpPr>
        <p:spPr>
          <a:xfrm>
            <a:off x="4839643" y="274328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4 Elipse"/>
          <p:cNvSpPr/>
          <p:nvPr/>
        </p:nvSpPr>
        <p:spPr>
          <a:xfrm>
            <a:off x="3543499" y="274328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" name="5 Conector recto de flecha"/>
          <p:cNvCxnSpPr>
            <a:stCxn id="2" idx="4"/>
            <a:endCxn id="5" idx="0"/>
          </p:cNvCxnSpPr>
          <p:nvPr/>
        </p:nvCxnSpPr>
        <p:spPr>
          <a:xfrm>
            <a:off x="3939543" y="2294675"/>
            <a:ext cx="0" cy="4486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5" idx="4"/>
            <a:endCxn id="3" idx="0"/>
          </p:cNvCxnSpPr>
          <p:nvPr/>
        </p:nvCxnSpPr>
        <p:spPr>
          <a:xfrm>
            <a:off x="3939543" y="3496402"/>
            <a:ext cx="0" cy="3193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6"/>
            <a:endCxn id="4" idx="2"/>
          </p:cNvCxnSpPr>
          <p:nvPr/>
        </p:nvCxnSpPr>
        <p:spPr>
          <a:xfrm>
            <a:off x="4335587" y="3119844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curvado"/>
          <p:cNvCxnSpPr>
            <a:stCxn id="3" idx="2"/>
            <a:endCxn id="2" idx="2"/>
          </p:cNvCxnSpPr>
          <p:nvPr/>
        </p:nvCxnSpPr>
        <p:spPr>
          <a:xfrm rot="10800000">
            <a:off x="3543499" y="1918118"/>
            <a:ext cx="12700" cy="2274199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2" idx="6"/>
            <a:endCxn id="4" idx="0"/>
          </p:cNvCxnSpPr>
          <p:nvPr/>
        </p:nvCxnSpPr>
        <p:spPr>
          <a:xfrm>
            <a:off x="4335587" y="1918117"/>
            <a:ext cx="900100" cy="8251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962096" y="188640"/>
            <a:ext cx="713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err="1" smtClean="0"/>
              <a:t>comprobarEscaleraColor</a:t>
            </a:r>
            <a:endParaRPr lang="es-MX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335587" y="280729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016269" y="3496402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342840" y="230434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358917" y="231659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445044" y="337329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7290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JavierSL</dc:creator>
  <cp:lastModifiedBy>JavierSL</cp:lastModifiedBy>
  <cp:revision>1</cp:revision>
  <dcterms:created xsi:type="dcterms:W3CDTF">2016-12-04T07:02:34Z</dcterms:created>
  <dcterms:modified xsi:type="dcterms:W3CDTF">2016-12-04T07:03:39Z</dcterms:modified>
</cp:coreProperties>
</file>