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5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3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89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06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91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3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8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85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0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3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3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AF00-7898-4E3E-B8FE-1A926341CFC6}" type="datetimeFigureOut">
              <a:rPr lang="es-MX" smtClean="0"/>
              <a:t>08/11/2016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716D-3338-4E9D-B7B2-A705630E83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5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259632" y="334860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1264924" y="209143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1259632" y="83671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4 Conector recto de flecha"/>
          <p:cNvCxnSpPr>
            <a:stCxn id="4" idx="4"/>
            <a:endCxn id="3" idx="0"/>
          </p:cNvCxnSpPr>
          <p:nvPr/>
        </p:nvCxnSpPr>
        <p:spPr>
          <a:xfrm>
            <a:off x="1655676" y="1589828"/>
            <a:ext cx="5292" cy="501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" idx="4"/>
            <a:endCxn id="2" idx="0"/>
          </p:cNvCxnSpPr>
          <p:nvPr/>
        </p:nvCxnSpPr>
        <p:spPr>
          <a:xfrm flipH="1">
            <a:off x="1655676" y="2844552"/>
            <a:ext cx="529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curvado"/>
          <p:cNvCxnSpPr>
            <a:stCxn id="2" idx="2"/>
            <a:endCxn id="3" idx="2"/>
          </p:cNvCxnSpPr>
          <p:nvPr/>
        </p:nvCxnSpPr>
        <p:spPr>
          <a:xfrm rot="10800000" flipH="1">
            <a:off x="1259632" y="2467994"/>
            <a:ext cx="5292" cy="1257172"/>
          </a:xfrm>
          <a:prstGeom prst="curvedConnector3">
            <a:avLst>
              <a:gd name="adj1" fmla="val -431972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2849100" y="209143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14 Elipse"/>
          <p:cNvSpPr/>
          <p:nvPr/>
        </p:nvSpPr>
        <p:spPr>
          <a:xfrm>
            <a:off x="2849100" y="334860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2849100" y="460800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7" name="16 Conector recto de flecha"/>
          <p:cNvCxnSpPr>
            <a:stCxn id="3" idx="6"/>
            <a:endCxn id="14" idx="2"/>
          </p:cNvCxnSpPr>
          <p:nvPr/>
        </p:nvCxnSpPr>
        <p:spPr>
          <a:xfrm>
            <a:off x="2057012" y="2467994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4" idx="4"/>
            <a:endCxn id="15" idx="0"/>
          </p:cNvCxnSpPr>
          <p:nvPr/>
        </p:nvCxnSpPr>
        <p:spPr>
          <a:xfrm>
            <a:off x="3245144" y="2844552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5" idx="4"/>
            <a:endCxn id="16" idx="0"/>
          </p:cNvCxnSpPr>
          <p:nvPr/>
        </p:nvCxnSpPr>
        <p:spPr>
          <a:xfrm>
            <a:off x="3245144" y="4101724"/>
            <a:ext cx="0" cy="506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4067944" y="460800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8" name="27 Conector recto de flecha"/>
          <p:cNvCxnSpPr>
            <a:stCxn id="16" idx="6"/>
            <a:endCxn id="27" idx="2"/>
          </p:cNvCxnSpPr>
          <p:nvPr/>
        </p:nvCxnSpPr>
        <p:spPr>
          <a:xfrm>
            <a:off x="3641188" y="4984565"/>
            <a:ext cx="4267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curvado"/>
          <p:cNvCxnSpPr>
            <a:stCxn id="16" idx="2"/>
            <a:endCxn id="14" idx="2"/>
          </p:cNvCxnSpPr>
          <p:nvPr/>
        </p:nvCxnSpPr>
        <p:spPr>
          <a:xfrm rot="10800000">
            <a:off x="2849100" y="2467995"/>
            <a:ext cx="12700" cy="2516571"/>
          </a:xfrm>
          <a:prstGeom prst="curvedConnector3">
            <a:avLst>
              <a:gd name="adj1" fmla="val 409091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curvado"/>
          <p:cNvCxnSpPr>
            <a:stCxn id="27" idx="0"/>
            <a:endCxn id="14" idx="6"/>
          </p:cNvCxnSpPr>
          <p:nvPr/>
        </p:nvCxnSpPr>
        <p:spPr>
          <a:xfrm rot="16200000" flipV="1">
            <a:off x="2982582" y="3126601"/>
            <a:ext cx="2140013" cy="8228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Elipse"/>
          <p:cNvSpPr/>
          <p:nvPr/>
        </p:nvSpPr>
        <p:spPr>
          <a:xfrm>
            <a:off x="4854740" y="348053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4860032" y="22233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47 Elipse"/>
          <p:cNvSpPr/>
          <p:nvPr/>
        </p:nvSpPr>
        <p:spPr>
          <a:xfrm>
            <a:off x="4854740" y="968635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>
            <a:stCxn id="48" idx="4"/>
            <a:endCxn id="47" idx="0"/>
          </p:cNvCxnSpPr>
          <p:nvPr/>
        </p:nvCxnSpPr>
        <p:spPr>
          <a:xfrm>
            <a:off x="5250784" y="1721751"/>
            <a:ext cx="5292" cy="501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7" idx="4"/>
            <a:endCxn id="46" idx="0"/>
          </p:cNvCxnSpPr>
          <p:nvPr/>
        </p:nvCxnSpPr>
        <p:spPr>
          <a:xfrm flipH="1">
            <a:off x="5250784" y="2976475"/>
            <a:ext cx="529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curvado"/>
          <p:cNvCxnSpPr>
            <a:stCxn id="46" idx="2"/>
            <a:endCxn id="47" idx="2"/>
          </p:cNvCxnSpPr>
          <p:nvPr/>
        </p:nvCxnSpPr>
        <p:spPr>
          <a:xfrm rot="10800000" flipH="1">
            <a:off x="4854740" y="2599917"/>
            <a:ext cx="5292" cy="1257172"/>
          </a:xfrm>
          <a:prstGeom prst="curvedConnector3">
            <a:avLst>
              <a:gd name="adj1" fmla="val -431972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>
          <a:xfrm>
            <a:off x="6186852" y="4752023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6192144" y="349485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  <a:r>
              <a:rPr lang="es-MX" dirty="0" smtClean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6186852" y="224012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11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5" name="54 Conector recto de flecha"/>
          <p:cNvCxnSpPr>
            <a:stCxn id="54" idx="4"/>
            <a:endCxn id="53" idx="0"/>
          </p:cNvCxnSpPr>
          <p:nvPr/>
        </p:nvCxnSpPr>
        <p:spPr>
          <a:xfrm>
            <a:off x="6582896" y="2993243"/>
            <a:ext cx="5292" cy="5016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53" idx="4"/>
            <a:endCxn id="52" idx="0"/>
          </p:cNvCxnSpPr>
          <p:nvPr/>
        </p:nvCxnSpPr>
        <p:spPr>
          <a:xfrm flipH="1">
            <a:off x="6582896" y="4247967"/>
            <a:ext cx="529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curvado"/>
          <p:cNvCxnSpPr>
            <a:stCxn id="52" idx="2"/>
            <a:endCxn id="53" idx="2"/>
          </p:cNvCxnSpPr>
          <p:nvPr/>
        </p:nvCxnSpPr>
        <p:spPr>
          <a:xfrm rot="10800000" flipH="1">
            <a:off x="6186852" y="3871409"/>
            <a:ext cx="5292" cy="1257172"/>
          </a:xfrm>
          <a:prstGeom prst="curvedConnector3">
            <a:avLst>
              <a:gd name="adj1" fmla="val -431972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7452320" y="348053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14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62" name="61 Conector recto de flecha"/>
          <p:cNvCxnSpPr>
            <a:stCxn id="14" idx="6"/>
            <a:endCxn id="48" idx="2"/>
          </p:cNvCxnSpPr>
          <p:nvPr/>
        </p:nvCxnSpPr>
        <p:spPr>
          <a:xfrm flipV="1">
            <a:off x="3641188" y="1345193"/>
            <a:ext cx="1213552" cy="1122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1188163" y="28492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635739" y="296666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73" name="72 CuadroTexto"/>
          <p:cNvSpPr txBox="1"/>
          <p:nvPr/>
        </p:nvSpPr>
        <p:spPr>
          <a:xfrm>
            <a:off x="3676364" y="327646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74" name="73 CuadroTexto"/>
          <p:cNvSpPr txBox="1"/>
          <p:nvPr/>
        </p:nvSpPr>
        <p:spPr>
          <a:xfrm>
            <a:off x="4746100" y="297647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R4</a:t>
            </a:r>
            <a:endParaRPr lang="es-MX" dirty="0"/>
          </a:p>
        </p:txBody>
      </p:sp>
      <p:sp>
        <p:nvSpPr>
          <p:cNvPr id="75" name="74 CuadroTexto"/>
          <p:cNvSpPr txBox="1"/>
          <p:nvPr/>
        </p:nvSpPr>
        <p:spPr>
          <a:xfrm>
            <a:off x="6156176" y="431421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R5</a:t>
            </a:r>
            <a:endParaRPr lang="es-MX" dirty="0"/>
          </a:p>
        </p:txBody>
      </p:sp>
      <p:sp>
        <p:nvSpPr>
          <p:cNvPr id="76" name="75 CuadroTexto"/>
          <p:cNvSpPr txBox="1"/>
          <p:nvPr/>
        </p:nvSpPr>
        <p:spPr>
          <a:xfrm>
            <a:off x="4195904" y="22060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R6</a:t>
            </a:r>
            <a:endParaRPr lang="es-MX" dirty="0"/>
          </a:p>
        </p:txBody>
      </p:sp>
      <p:cxnSp>
        <p:nvCxnSpPr>
          <p:cNvPr id="81" name="80 Conector recto de flecha"/>
          <p:cNvCxnSpPr>
            <a:stCxn id="47" idx="6"/>
            <a:endCxn id="54" idx="2"/>
          </p:cNvCxnSpPr>
          <p:nvPr/>
        </p:nvCxnSpPr>
        <p:spPr>
          <a:xfrm>
            <a:off x="5652120" y="2599917"/>
            <a:ext cx="534732" cy="16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53" idx="6"/>
            <a:endCxn id="61" idx="2"/>
          </p:cNvCxnSpPr>
          <p:nvPr/>
        </p:nvCxnSpPr>
        <p:spPr>
          <a:xfrm flipV="1">
            <a:off x="6984232" y="3857089"/>
            <a:ext cx="468088" cy="143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3722959" y="4683826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2605461" y="45058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barajear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850358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3</cp:revision>
  <dcterms:created xsi:type="dcterms:W3CDTF">2016-11-09T03:00:14Z</dcterms:created>
  <dcterms:modified xsi:type="dcterms:W3CDTF">2016-11-09T03:20:41Z</dcterms:modified>
</cp:coreProperties>
</file>