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E01-CFB9-40FD-8423-4CBDA1CC81D7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823A-00A2-4D63-ADB6-47173F740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302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E01-CFB9-40FD-8423-4CBDA1CC81D7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823A-00A2-4D63-ADB6-47173F740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27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E01-CFB9-40FD-8423-4CBDA1CC81D7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823A-00A2-4D63-ADB6-47173F740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17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E01-CFB9-40FD-8423-4CBDA1CC81D7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823A-00A2-4D63-ADB6-47173F740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958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E01-CFB9-40FD-8423-4CBDA1CC81D7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823A-00A2-4D63-ADB6-47173F740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972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E01-CFB9-40FD-8423-4CBDA1CC81D7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823A-00A2-4D63-ADB6-47173F740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33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E01-CFB9-40FD-8423-4CBDA1CC81D7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823A-00A2-4D63-ADB6-47173F740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809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E01-CFB9-40FD-8423-4CBDA1CC81D7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823A-00A2-4D63-ADB6-47173F740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693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E01-CFB9-40FD-8423-4CBDA1CC81D7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823A-00A2-4D63-ADB6-47173F740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078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E01-CFB9-40FD-8423-4CBDA1CC81D7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823A-00A2-4D63-ADB6-47173F740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30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E01-CFB9-40FD-8423-4CBDA1CC81D7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823A-00A2-4D63-ADB6-47173F740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03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75E01-CFB9-40FD-8423-4CBDA1CC81D7}" type="datetimeFigureOut">
              <a:rPr lang="es-MX" smtClean="0"/>
              <a:t>05/11/2016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823A-00A2-4D63-ADB6-47173F740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056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4221324" y="1575517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2 Elipse"/>
          <p:cNvSpPr/>
          <p:nvPr/>
        </p:nvSpPr>
        <p:spPr>
          <a:xfrm>
            <a:off x="3160080" y="3395964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4221324" y="5196164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5292080" y="3395964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6" name="5 Conector recto de flecha"/>
          <p:cNvCxnSpPr>
            <a:stCxn id="2" idx="4"/>
            <a:endCxn id="3" idx="7"/>
          </p:cNvCxnSpPr>
          <p:nvPr/>
        </p:nvCxnSpPr>
        <p:spPr>
          <a:xfrm flipH="1">
            <a:off x="3836169" y="2328633"/>
            <a:ext cx="781199" cy="11776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2" idx="4"/>
            <a:endCxn id="5" idx="1"/>
          </p:cNvCxnSpPr>
          <p:nvPr/>
        </p:nvCxnSpPr>
        <p:spPr>
          <a:xfrm>
            <a:off x="4617368" y="2328633"/>
            <a:ext cx="790711" cy="11776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3" idx="5"/>
            <a:endCxn id="4" idx="0"/>
          </p:cNvCxnSpPr>
          <p:nvPr/>
        </p:nvCxnSpPr>
        <p:spPr>
          <a:xfrm>
            <a:off x="3836169" y="4038789"/>
            <a:ext cx="781199" cy="11573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5" idx="3"/>
            <a:endCxn id="4" idx="0"/>
          </p:cNvCxnSpPr>
          <p:nvPr/>
        </p:nvCxnSpPr>
        <p:spPr>
          <a:xfrm flipH="1">
            <a:off x="4617368" y="4038789"/>
            <a:ext cx="790711" cy="11573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4404008" y="351282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310741" y="275462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131176" y="2395421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814869" y="239542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059832" y="54868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definirCarta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552621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1</cp:revision>
  <dcterms:created xsi:type="dcterms:W3CDTF">2016-11-06T00:31:06Z</dcterms:created>
  <dcterms:modified xsi:type="dcterms:W3CDTF">2016-11-06T00:37:03Z</dcterms:modified>
</cp:coreProperties>
</file>