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94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60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67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59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2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8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82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8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77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50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3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B0E0-262F-49D7-91B1-6A456EF8F901}" type="datetimeFigureOut">
              <a:rPr lang="es-MX" smtClean="0"/>
              <a:t>01/12/2016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8B5C-F55C-48A2-B1B5-507E3A3C55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0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109396" y="1333221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2481104" y="363747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5109396" y="363747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5109396" y="248534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3737250" y="363747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5109396" y="4789605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6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>
            <a:stCxn id="2" idx="4"/>
            <a:endCxn id="5" idx="0"/>
          </p:cNvCxnSpPr>
          <p:nvPr/>
        </p:nvCxnSpPr>
        <p:spPr>
          <a:xfrm>
            <a:off x="5505440" y="2086337"/>
            <a:ext cx="0" cy="399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5" idx="4"/>
            <a:endCxn id="4" idx="0"/>
          </p:cNvCxnSpPr>
          <p:nvPr/>
        </p:nvCxnSpPr>
        <p:spPr>
          <a:xfrm>
            <a:off x="5505440" y="3238465"/>
            <a:ext cx="0" cy="399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5" idx="2"/>
            <a:endCxn id="3" idx="7"/>
          </p:cNvCxnSpPr>
          <p:nvPr/>
        </p:nvCxnSpPr>
        <p:spPr>
          <a:xfrm flipH="1">
            <a:off x="3157193" y="2861907"/>
            <a:ext cx="1952203" cy="8858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curvado"/>
          <p:cNvCxnSpPr>
            <a:stCxn id="7" idx="6"/>
            <a:endCxn id="2" idx="6"/>
          </p:cNvCxnSpPr>
          <p:nvPr/>
        </p:nvCxnSpPr>
        <p:spPr>
          <a:xfrm flipV="1">
            <a:off x="5901484" y="1709779"/>
            <a:ext cx="12700" cy="3456384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4" idx="4"/>
            <a:endCxn id="7" idx="0"/>
          </p:cNvCxnSpPr>
          <p:nvPr/>
        </p:nvCxnSpPr>
        <p:spPr>
          <a:xfrm>
            <a:off x="5505440" y="4390593"/>
            <a:ext cx="0" cy="399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7" idx="2"/>
            <a:endCxn id="3" idx="5"/>
          </p:cNvCxnSpPr>
          <p:nvPr/>
        </p:nvCxnSpPr>
        <p:spPr>
          <a:xfrm flipH="1" flipV="1">
            <a:off x="3157193" y="4280302"/>
            <a:ext cx="1952203" cy="8858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4" idx="2"/>
            <a:endCxn id="6" idx="6"/>
          </p:cNvCxnSpPr>
          <p:nvPr/>
        </p:nvCxnSpPr>
        <p:spPr>
          <a:xfrm flipH="1">
            <a:off x="4529338" y="4014035"/>
            <a:ext cx="58005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4563509" y="329091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688124" y="32454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711352" y="40956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cxnSp>
        <p:nvCxnSpPr>
          <p:cNvPr id="45" name="44 Conector recto de flecha"/>
          <p:cNvCxnSpPr>
            <a:stCxn id="6" idx="5"/>
            <a:endCxn id="7" idx="1"/>
          </p:cNvCxnSpPr>
          <p:nvPr/>
        </p:nvCxnSpPr>
        <p:spPr>
          <a:xfrm>
            <a:off x="4413339" y="4280302"/>
            <a:ext cx="812056" cy="6195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4315978" y="248534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R4</a:t>
            </a:r>
            <a:endParaRPr lang="es-MX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687760" y="374776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5528465" y="440286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apuesta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179004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2</cp:revision>
  <dcterms:created xsi:type="dcterms:W3CDTF">2016-12-02T03:28:18Z</dcterms:created>
  <dcterms:modified xsi:type="dcterms:W3CDTF">2016-12-02T03:42:32Z</dcterms:modified>
</cp:coreProperties>
</file>