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93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55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24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5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35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54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417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89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4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142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134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5750-9DE6-4ED8-B52A-45B2894B2B06}" type="datetimeFigureOut">
              <a:rPr lang="es-MX" smtClean="0"/>
              <a:t>03/12/2016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DB403-649F-43B5-B1D3-700BF8D781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88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43499" y="1541559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2 Elipse"/>
          <p:cNvSpPr/>
          <p:nvPr/>
        </p:nvSpPr>
        <p:spPr>
          <a:xfrm>
            <a:off x="3543499" y="3815758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3 Elipse"/>
          <p:cNvSpPr/>
          <p:nvPr/>
        </p:nvSpPr>
        <p:spPr>
          <a:xfrm>
            <a:off x="4839643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4 Elipse"/>
          <p:cNvSpPr/>
          <p:nvPr/>
        </p:nvSpPr>
        <p:spPr>
          <a:xfrm>
            <a:off x="3543499" y="2743286"/>
            <a:ext cx="792088" cy="753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" name="5 Conector recto de flecha"/>
          <p:cNvCxnSpPr>
            <a:stCxn id="2" idx="4"/>
            <a:endCxn id="5" idx="0"/>
          </p:cNvCxnSpPr>
          <p:nvPr/>
        </p:nvCxnSpPr>
        <p:spPr>
          <a:xfrm>
            <a:off x="3939543" y="2294675"/>
            <a:ext cx="0" cy="44861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5" idx="4"/>
            <a:endCxn id="3" idx="0"/>
          </p:cNvCxnSpPr>
          <p:nvPr/>
        </p:nvCxnSpPr>
        <p:spPr>
          <a:xfrm>
            <a:off x="3939543" y="3496402"/>
            <a:ext cx="0" cy="3193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6"/>
            <a:endCxn id="4" idx="2"/>
          </p:cNvCxnSpPr>
          <p:nvPr/>
        </p:nvCxnSpPr>
        <p:spPr>
          <a:xfrm>
            <a:off x="4335587" y="3119844"/>
            <a:ext cx="504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curvado"/>
          <p:cNvCxnSpPr>
            <a:stCxn id="3" idx="2"/>
            <a:endCxn id="2" idx="2"/>
          </p:cNvCxnSpPr>
          <p:nvPr/>
        </p:nvCxnSpPr>
        <p:spPr>
          <a:xfrm rot="10800000">
            <a:off x="3543499" y="1918118"/>
            <a:ext cx="12700" cy="2274199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2" idx="6"/>
            <a:endCxn id="4" idx="0"/>
          </p:cNvCxnSpPr>
          <p:nvPr/>
        </p:nvCxnSpPr>
        <p:spPr>
          <a:xfrm>
            <a:off x="4335587" y="1918117"/>
            <a:ext cx="900100" cy="825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62096" y="188640"/>
            <a:ext cx="7138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err="1" smtClean="0"/>
              <a:t>comprobarEscalera</a:t>
            </a:r>
            <a:endParaRPr lang="es-MX" sz="2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335587" y="280729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si</a:t>
            </a:r>
            <a:endParaRPr lang="es-MX" sz="1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016269" y="3496402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no</a:t>
            </a:r>
            <a:endParaRPr lang="es-MX" sz="10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342840" y="230434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R1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358917" y="231659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R2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445044" y="337329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9925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JavierSL</dc:creator>
  <cp:lastModifiedBy>JavierSL</cp:lastModifiedBy>
  <cp:revision>1</cp:revision>
  <dcterms:created xsi:type="dcterms:W3CDTF">2016-12-04T04:32:14Z</dcterms:created>
  <dcterms:modified xsi:type="dcterms:W3CDTF">2016-12-04T04:33:00Z</dcterms:modified>
</cp:coreProperties>
</file>