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5BA-5E82-46C5-AB45-41CA5943D145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D389-E12E-4A94-ACD8-56CB15BB6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29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5BA-5E82-46C5-AB45-41CA5943D145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D389-E12E-4A94-ACD8-56CB15BB6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219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5BA-5E82-46C5-AB45-41CA5943D145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D389-E12E-4A94-ACD8-56CB15BB6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913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5BA-5E82-46C5-AB45-41CA5943D145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D389-E12E-4A94-ACD8-56CB15BB6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849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5BA-5E82-46C5-AB45-41CA5943D145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D389-E12E-4A94-ACD8-56CB15BB6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772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5BA-5E82-46C5-AB45-41CA5943D145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D389-E12E-4A94-ACD8-56CB15BB6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648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5BA-5E82-46C5-AB45-41CA5943D145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D389-E12E-4A94-ACD8-56CB15BB6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48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5BA-5E82-46C5-AB45-41CA5943D145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D389-E12E-4A94-ACD8-56CB15BB6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146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5BA-5E82-46C5-AB45-41CA5943D145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D389-E12E-4A94-ACD8-56CB15BB6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43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5BA-5E82-46C5-AB45-41CA5943D145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D389-E12E-4A94-ACD8-56CB15BB6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191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5BA-5E82-46C5-AB45-41CA5943D145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D389-E12E-4A94-ACD8-56CB15BB6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238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985BA-5E82-46C5-AB45-41CA5943D145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D389-E12E-4A94-ACD8-56CB15BB6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106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543499" y="1541559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2 Elipse"/>
          <p:cNvSpPr/>
          <p:nvPr/>
        </p:nvSpPr>
        <p:spPr>
          <a:xfrm>
            <a:off x="3543499" y="3815758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" name="3 Elipse"/>
          <p:cNvSpPr/>
          <p:nvPr/>
        </p:nvSpPr>
        <p:spPr>
          <a:xfrm>
            <a:off x="4839643" y="2743286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4 Elipse"/>
          <p:cNvSpPr/>
          <p:nvPr/>
        </p:nvSpPr>
        <p:spPr>
          <a:xfrm>
            <a:off x="3543499" y="2743286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" name="6 Conector recto de flecha"/>
          <p:cNvCxnSpPr>
            <a:stCxn id="2" idx="4"/>
            <a:endCxn id="5" idx="0"/>
          </p:cNvCxnSpPr>
          <p:nvPr/>
        </p:nvCxnSpPr>
        <p:spPr>
          <a:xfrm>
            <a:off x="3939543" y="2294675"/>
            <a:ext cx="0" cy="4486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5" idx="4"/>
            <a:endCxn id="3" idx="0"/>
          </p:cNvCxnSpPr>
          <p:nvPr/>
        </p:nvCxnSpPr>
        <p:spPr>
          <a:xfrm>
            <a:off x="3939543" y="3496402"/>
            <a:ext cx="0" cy="3193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5" idx="6"/>
            <a:endCxn id="4" idx="2"/>
          </p:cNvCxnSpPr>
          <p:nvPr/>
        </p:nvCxnSpPr>
        <p:spPr>
          <a:xfrm>
            <a:off x="4335587" y="3119844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curvado"/>
          <p:cNvCxnSpPr>
            <a:stCxn id="3" idx="2"/>
            <a:endCxn id="2" idx="2"/>
          </p:cNvCxnSpPr>
          <p:nvPr/>
        </p:nvCxnSpPr>
        <p:spPr>
          <a:xfrm rot="10800000">
            <a:off x="3543499" y="1918118"/>
            <a:ext cx="12700" cy="2274199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2" idx="6"/>
            <a:endCxn id="4" idx="0"/>
          </p:cNvCxnSpPr>
          <p:nvPr/>
        </p:nvCxnSpPr>
        <p:spPr>
          <a:xfrm>
            <a:off x="4335587" y="1918117"/>
            <a:ext cx="900100" cy="8251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962096" y="188640"/>
            <a:ext cx="7138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comprobarTrio</a:t>
            </a:r>
            <a:endParaRPr lang="es-MX" sz="2400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335587" y="2807297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si</a:t>
            </a:r>
            <a:endParaRPr lang="es-MX" sz="10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016269" y="3496402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no</a:t>
            </a:r>
            <a:endParaRPr lang="es-MX" sz="10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342840" y="230434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R1</a:t>
            </a:r>
            <a:endParaRPr lang="es-MX" dirty="0"/>
          </a:p>
        </p:txBody>
      </p:sp>
      <p:sp>
        <p:nvSpPr>
          <p:cNvPr id="18" name="17 CuadroTexto"/>
          <p:cNvSpPr txBox="1"/>
          <p:nvPr/>
        </p:nvSpPr>
        <p:spPr>
          <a:xfrm>
            <a:off x="4358917" y="231659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R2</a:t>
            </a:r>
            <a:endParaRPr lang="es-MX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445044" y="337329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R3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5254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Presentación en pantalla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JavierSL</dc:creator>
  <cp:lastModifiedBy>JavierSL</cp:lastModifiedBy>
  <cp:revision>1</cp:revision>
  <dcterms:created xsi:type="dcterms:W3CDTF">2016-12-04T01:10:06Z</dcterms:created>
  <dcterms:modified xsi:type="dcterms:W3CDTF">2016-12-04T01:12:24Z</dcterms:modified>
</cp:coreProperties>
</file>