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5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44E28-6A10-42F5-9F45-7EF92324C55F}" type="datetimeFigureOut">
              <a:rPr lang="es-MX" smtClean="0"/>
              <a:t>09/11/2016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D1BBC-E270-4A3D-835E-2C41E36960D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63187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44E28-6A10-42F5-9F45-7EF92324C55F}" type="datetimeFigureOut">
              <a:rPr lang="es-MX" smtClean="0"/>
              <a:t>09/11/2016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D1BBC-E270-4A3D-835E-2C41E36960D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36362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44E28-6A10-42F5-9F45-7EF92324C55F}" type="datetimeFigureOut">
              <a:rPr lang="es-MX" smtClean="0"/>
              <a:t>09/11/2016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D1BBC-E270-4A3D-835E-2C41E36960D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35852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44E28-6A10-42F5-9F45-7EF92324C55F}" type="datetimeFigureOut">
              <a:rPr lang="es-MX" smtClean="0"/>
              <a:t>09/11/2016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D1BBC-E270-4A3D-835E-2C41E36960D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62462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44E28-6A10-42F5-9F45-7EF92324C55F}" type="datetimeFigureOut">
              <a:rPr lang="es-MX" smtClean="0"/>
              <a:t>09/11/2016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D1BBC-E270-4A3D-835E-2C41E36960D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60606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44E28-6A10-42F5-9F45-7EF92324C55F}" type="datetimeFigureOut">
              <a:rPr lang="es-MX" smtClean="0"/>
              <a:t>09/11/2016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D1BBC-E270-4A3D-835E-2C41E36960D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44540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44E28-6A10-42F5-9F45-7EF92324C55F}" type="datetimeFigureOut">
              <a:rPr lang="es-MX" smtClean="0"/>
              <a:t>09/11/2016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D1BBC-E270-4A3D-835E-2C41E36960D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03214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44E28-6A10-42F5-9F45-7EF92324C55F}" type="datetimeFigureOut">
              <a:rPr lang="es-MX" smtClean="0"/>
              <a:t>09/11/2016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D1BBC-E270-4A3D-835E-2C41E36960D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17118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44E28-6A10-42F5-9F45-7EF92324C55F}" type="datetimeFigureOut">
              <a:rPr lang="es-MX" smtClean="0"/>
              <a:t>09/11/2016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D1BBC-E270-4A3D-835E-2C41E36960D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60600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44E28-6A10-42F5-9F45-7EF92324C55F}" type="datetimeFigureOut">
              <a:rPr lang="es-MX" smtClean="0"/>
              <a:t>09/11/2016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D1BBC-E270-4A3D-835E-2C41E36960D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92086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44E28-6A10-42F5-9F45-7EF92324C55F}" type="datetimeFigureOut">
              <a:rPr lang="es-MX" smtClean="0"/>
              <a:t>09/11/2016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D1BBC-E270-4A3D-835E-2C41E36960D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08764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44E28-6A10-42F5-9F45-7EF92324C55F}" type="datetimeFigureOut">
              <a:rPr lang="es-MX" smtClean="0"/>
              <a:t>09/11/2016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DD1BBC-E270-4A3D-835E-2C41E36960D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75089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Elipse"/>
          <p:cNvSpPr/>
          <p:nvPr/>
        </p:nvSpPr>
        <p:spPr>
          <a:xfrm>
            <a:off x="3491881" y="1268760"/>
            <a:ext cx="792088" cy="753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" name="2 Elipse"/>
          <p:cNvSpPr/>
          <p:nvPr/>
        </p:nvSpPr>
        <p:spPr>
          <a:xfrm>
            <a:off x="3491881" y="3751168"/>
            <a:ext cx="792088" cy="753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3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4" name="3 Elipse"/>
          <p:cNvSpPr/>
          <p:nvPr/>
        </p:nvSpPr>
        <p:spPr>
          <a:xfrm>
            <a:off x="3491881" y="2550834"/>
            <a:ext cx="792088" cy="753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2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5" name="4 Elipse"/>
          <p:cNvSpPr/>
          <p:nvPr/>
        </p:nvSpPr>
        <p:spPr>
          <a:xfrm>
            <a:off x="4860033" y="3751168"/>
            <a:ext cx="792088" cy="753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4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6" name="5 Elipse"/>
          <p:cNvSpPr/>
          <p:nvPr/>
        </p:nvSpPr>
        <p:spPr>
          <a:xfrm>
            <a:off x="4860033" y="2550834"/>
            <a:ext cx="792088" cy="753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5</a:t>
            </a:r>
            <a:endParaRPr lang="es-MX" dirty="0">
              <a:solidFill>
                <a:schemeClr val="tx1"/>
              </a:solidFill>
            </a:endParaRPr>
          </a:p>
        </p:txBody>
      </p:sp>
      <p:cxnSp>
        <p:nvCxnSpPr>
          <p:cNvPr id="7" name="6 Conector recto de flecha"/>
          <p:cNvCxnSpPr>
            <a:stCxn id="2" idx="4"/>
            <a:endCxn id="4" idx="0"/>
          </p:cNvCxnSpPr>
          <p:nvPr/>
        </p:nvCxnSpPr>
        <p:spPr>
          <a:xfrm>
            <a:off x="3887925" y="2021876"/>
            <a:ext cx="0" cy="52895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 de flecha"/>
          <p:cNvCxnSpPr>
            <a:stCxn id="4" idx="4"/>
            <a:endCxn id="3" idx="0"/>
          </p:cNvCxnSpPr>
          <p:nvPr/>
        </p:nvCxnSpPr>
        <p:spPr>
          <a:xfrm>
            <a:off x="3887925" y="3303950"/>
            <a:ext cx="0" cy="44721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 de flecha"/>
          <p:cNvCxnSpPr>
            <a:stCxn id="3" idx="6"/>
            <a:endCxn id="5" idx="2"/>
          </p:cNvCxnSpPr>
          <p:nvPr/>
        </p:nvCxnSpPr>
        <p:spPr>
          <a:xfrm>
            <a:off x="4283969" y="4127726"/>
            <a:ext cx="576064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 de flecha"/>
          <p:cNvCxnSpPr>
            <a:stCxn id="5" idx="1"/>
            <a:endCxn id="4" idx="6"/>
          </p:cNvCxnSpPr>
          <p:nvPr/>
        </p:nvCxnSpPr>
        <p:spPr>
          <a:xfrm flipH="1" flipV="1">
            <a:off x="4283969" y="2927392"/>
            <a:ext cx="692063" cy="93406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8 Conector recto de flecha"/>
          <p:cNvCxnSpPr>
            <a:stCxn id="4" idx="6"/>
            <a:endCxn id="6" idx="2"/>
          </p:cNvCxnSpPr>
          <p:nvPr/>
        </p:nvCxnSpPr>
        <p:spPr>
          <a:xfrm>
            <a:off x="4283969" y="2927392"/>
            <a:ext cx="576064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21 Conector curvado"/>
          <p:cNvCxnSpPr>
            <a:stCxn id="3" idx="2"/>
            <a:endCxn id="4" idx="2"/>
          </p:cNvCxnSpPr>
          <p:nvPr/>
        </p:nvCxnSpPr>
        <p:spPr>
          <a:xfrm rot="10800000">
            <a:off x="3491881" y="2927392"/>
            <a:ext cx="12700" cy="1200334"/>
          </a:xfrm>
          <a:prstGeom prst="curvedConnector3">
            <a:avLst>
              <a:gd name="adj1" fmla="val 180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24 CuadroTexto"/>
          <p:cNvSpPr txBox="1"/>
          <p:nvPr/>
        </p:nvSpPr>
        <p:spPr>
          <a:xfrm>
            <a:off x="962096" y="188640"/>
            <a:ext cx="7138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b="1" dirty="0" smtClean="0"/>
              <a:t>quitarJokers</a:t>
            </a:r>
            <a:endParaRPr lang="es-MX" sz="2400" b="1" dirty="0"/>
          </a:p>
        </p:txBody>
      </p:sp>
      <p:sp>
        <p:nvSpPr>
          <p:cNvPr id="26" name="25 CuadroTexto"/>
          <p:cNvSpPr txBox="1"/>
          <p:nvPr/>
        </p:nvSpPr>
        <p:spPr>
          <a:xfrm>
            <a:off x="3380292" y="3303950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R1</a:t>
            </a:r>
            <a:endParaRPr lang="es-MX" dirty="0"/>
          </a:p>
        </p:txBody>
      </p:sp>
      <p:sp>
        <p:nvSpPr>
          <p:cNvPr id="27" name="26 CuadroTexto"/>
          <p:cNvSpPr txBox="1"/>
          <p:nvPr/>
        </p:nvSpPr>
        <p:spPr>
          <a:xfrm>
            <a:off x="4203056" y="3488616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R2</a:t>
            </a:r>
            <a:endParaRPr lang="es-MX" dirty="0"/>
          </a:p>
        </p:txBody>
      </p:sp>
      <p:sp>
        <p:nvSpPr>
          <p:cNvPr id="28" name="27 CuadroTexto"/>
          <p:cNvSpPr txBox="1"/>
          <p:nvPr/>
        </p:nvSpPr>
        <p:spPr>
          <a:xfrm>
            <a:off x="4360997" y="2262950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R3</a:t>
            </a:r>
            <a:endParaRPr lang="es-MX" dirty="0"/>
          </a:p>
        </p:txBody>
      </p:sp>
      <p:sp>
        <p:nvSpPr>
          <p:cNvPr id="29" name="28 CuadroTexto"/>
          <p:cNvSpPr txBox="1"/>
          <p:nvPr/>
        </p:nvSpPr>
        <p:spPr>
          <a:xfrm>
            <a:off x="4355795" y="4111700"/>
            <a:ext cx="2632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 smtClean="0"/>
              <a:t>si</a:t>
            </a:r>
            <a:endParaRPr lang="es-MX" sz="1000" dirty="0"/>
          </a:p>
        </p:txBody>
      </p:sp>
      <p:sp>
        <p:nvSpPr>
          <p:cNvPr id="30" name="29 CuadroTexto"/>
          <p:cNvSpPr txBox="1"/>
          <p:nvPr/>
        </p:nvSpPr>
        <p:spPr>
          <a:xfrm>
            <a:off x="2987824" y="3881506"/>
            <a:ext cx="3193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 smtClean="0"/>
              <a:t>no</a:t>
            </a:r>
            <a:endParaRPr lang="es-MX" sz="1000" dirty="0"/>
          </a:p>
        </p:txBody>
      </p:sp>
    </p:spTree>
    <p:extLst>
      <p:ext uri="{BB962C8B-B14F-4D97-AF65-F5344CB8AC3E}">
        <p14:creationId xmlns:p14="http://schemas.microsoft.com/office/powerpoint/2010/main" val="10411532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11</Words>
  <Application>Microsoft Office PowerPoint</Application>
  <PresentationFormat>Presentación en pantalla 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JavierSL</dc:creator>
  <cp:lastModifiedBy>JavierSL</cp:lastModifiedBy>
  <cp:revision>3</cp:revision>
  <dcterms:created xsi:type="dcterms:W3CDTF">2016-11-09T22:09:21Z</dcterms:created>
  <dcterms:modified xsi:type="dcterms:W3CDTF">2016-11-09T22:20:55Z</dcterms:modified>
</cp:coreProperties>
</file>