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0BF-7BD3-4118-AFEA-04BF59CB9B99}" type="datetimeFigureOut">
              <a:rPr lang="es-MX" smtClean="0"/>
              <a:t>27/11/2016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A89C-95EA-42C4-9004-8E4741132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207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0BF-7BD3-4118-AFEA-04BF59CB9B99}" type="datetimeFigureOut">
              <a:rPr lang="es-MX" smtClean="0"/>
              <a:t>27/11/2016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A89C-95EA-42C4-9004-8E4741132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758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0BF-7BD3-4118-AFEA-04BF59CB9B99}" type="datetimeFigureOut">
              <a:rPr lang="es-MX" smtClean="0"/>
              <a:t>27/11/2016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A89C-95EA-42C4-9004-8E4741132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936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0BF-7BD3-4118-AFEA-04BF59CB9B99}" type="datetimeFigureOut">
              <a:rPr lang="es-MX" smtClean="0"/>
              <a:t>27/11/2016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A89C-95EA-42C4-9004-8E4741132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725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0BF-7BD3-4118-AFEA-04BF59CB9B99}" type="datetimeFigureOut">
              <a:rPr lang="es-MX" smtClean="0"/>
              <a:t>27/11/2016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A89C-95EA-42C4-9004-8E4741132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845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0BF-7BD3-4118-AFEA-04BF59CB9B99}" type="datetimeFigureOut">
              <a:rPr lang="es-MX" smtClean="0"/>
              <a:t>27/11/2016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A89C-95EA-42C4-9004-8E4741132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66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0BF-7BD3-4118-AFEA-04BF59CB9B99}" type="datetimeFigureOut">
              <a:rPr lang="es-MX" smtClean="0"/>
              <a:t>27/11/2016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A89C-95EA-42C4-9004-8E4741132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856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0BF-7BD3-4118-AFEA-04BF59CB9B99}" type="datetimeFigureOut">
              <a:rPr lang="es-MX" smtClean="0"/>
              <a:t>27/11/2016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A89C-95EA-42C4-9004-8E4741132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707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0BF-7BD3-4118-AFEA-04BF59CB9B99}" type="datetimeFigureOut">
              <a:rPr lang="es-MX" smtClean="0"/>
              <a:t>27/11/2016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A89C-95EA-42C4-9004-8E4741132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281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0BF-7BD3-4118-AFEA-04BF59CB9B99}" type="datetimeFigureOut">
              <a:rPr lang="es-MX" smtClean="0"/>
              <a:t>27/11/2016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A89C-95EA-42C4-9004-8E4741132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14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0BF-7BD3-4118-AFEA-04BF59CB9B99}" type="datetimeFigureOut">
              <a:rPr lang="es-MX" smtClean="0"/>
              <a:t>27/11/2016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A89C-95EA-42C4-9004-8E4741132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313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980BF-7BD3-4118-AFEA-04BF59CB9B99}" type="datetimeFigureOut">
              <a:rPr lang="es-MX" smtClean="0"/>
              <a:t>27/11/2016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9A89C-95EA-42C4-9004-8E47411322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738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3177571" y="3356992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3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" name="2 Elipse"/>
          <p:cNvSpPr/>
          <p:nvPr/>
        </p:nvSpPr>
        <p:spPr>
          <a:xfrm>
            <a:off x="3177571" y="2204864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2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" name="3 Elipse"/>
          <p:cNvSpPr/>
          <p:nvPr/>
        </p:nvSpPr>
        <p:spPr>
          <a:xfrm>
            <a:off x="3177571" y="1124744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" name="4 Elipse"/>
          <p:cNvSpPr/>
          <p:nvPr/>
        </p:nvSpPr>
        <p:spPr>
          <a:xfrm>
            <a:off x="4482099" y="4509120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5 Elipse"/>
          <p:cNvSpPr/>
          <p:nvPr/>
        </p:nvSpPr>
        <p:spPr>
          <a:xfrm>
            <a:off x="4482099" y="3356992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4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" name="6 Elipse"/>
          <p:cNvSpPr/>
          <p:nvPr/>
        </p:nvSpPr>
        <p:spPr>
          <a:xfrm>
            <a:off x="5697851" y="3349708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6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8" name="7 Conector recto de flecha"/>
          <p:cNvCxnSpPr>
            <a:stCxn id="4" idx="4"/>
            <a:endCxn id="3" idx="0"/>
          </p:cNvCxnSpPr>
          <p:nvPr/>
        </p:nvCxnSpPr>
        <p:spPr>
          <a:xfrm>
            <a:off x="3573615" y="1877860"/>
            <a:ext cx="0" cy="3270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3" idx="4"/>
            <a:endCxn id="2" idx="0"/>
          </p:cNvCxnSpPr>
          <p:nvPr/>
        </p:nvCxnSpPr>
        <p:spPr>
          <a:xfrm>
            <a:off x="3573615" y="2957980"/>
            <a:ext cx="0" cy="3990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2" idx="6"/>
            <a:endCxn id="6" idx="2"/>
          </p:cNvCxnSpPr>
          <p:nvPr/>
        </p:nvCxnSpPr>
        <p:spPr>
          <a:xfrm>
            <a:off x="3969659" y="3733550"/>
            <a:ext cx="5124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6" idx="4"/>
            <a:endCxn id="5" idx="0"/>
          </p:cNvCxnSpPr>
          <p:nvPr/>
        </p:nvCxnSpPr>
        <p:spPr>
          <a:xfrm>
            <a:off x="4878143" y="4110108"/>
            <a:ext cx="0" cy="3990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6" idx="6"/>
            <a:endCxn id="7" idx="2"/>
          </p:cNvCxnSpPr>
          <p:nvPr/>
        </p:nvCxnSpPr>
        <p:spPr>
          <a:xfrm flipV="1">
            <a:off x="5274187" y="3726266"/>
            <a:ext cx="423664" cy="72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curvado"/>
          <p:cNvCxnSpPr>
            <a:stCxn id="2" idx="2"/>
            <a:endCxn id="4" idx="2"/>
          </p:cNvCxnSpPr>
          <p:nvPr/>
        </p:nvCxnSpPr>
        <p:spPr>
          <a:xfrm rot="10800000">
            <a:off x="3177571" y="1501302"/>
            <a:ext cx="12700" cy="2232248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4482099" y="4115592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si</a:t>
            </a:r>
            <a:endParaRPr lang="es-MX" sz="10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5252102" y="3320559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no</a:t>
            </a:r>
            <a:endParaRPr lang="es-MX" sz="1000" dirty="0"/>
          </a:p>
        </p:txBody>
      </p:sp>
      <p:cxnSp>
        <p:nvCxnSpPr>
          <p:cNvPr id="28" name="27 Conector recto de flecha"/>
          <p:cNvCxnSpPr>
            <a:stCxn id="5" idx="6"/>
            <a:endCxn id="7" idx="4"/>
          </p:cNvCxnSpPr>
          <p:nvPr/>
        </p:nvCxnSpPr>
        <p:spPr>
          <a:xfrm flipV="1">
            <a:off x="5274187" y="4102824"/>
            <a:ext cx="819708" cy="7828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3065403" y="295122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R1</a:t>
            </a:r>
            <a:endParaRPr lang="es-MX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144700" y="405403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R2</a:t>
            </a:r>
            <a:endParaRPr lang="es-MX" dirty="0"/>
          </a:p>
        </p:txBody>
      </p:sp>
      <p:sp>
        <p:nvSpPr>
          <p:cNvPr id="33" name="32 CuadroTexto"/>
          <p:cNvSpPr txBox="1"/>
          <p:nvPr/>
        </p:nvSpPr>
        <p:spPr>
          <a:xfrm>
            <a:off x="4126144" y="276162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R3</a:t>
            </a:r>
            <a:endParaRPr lang="es-MX" dirty="0"/>
          </a:p>
        </p:txBody>
      </p:sp>
      <p:sp>
        <p:nvSpPr>
          <p:cNvPr id="34" name="33 CuadroTexto"/>
          <p:cNvSpPr txBox="1"/>
          <p:nvPr/>
        </p:nvSpPr>
        <p:spPr>
          <a:xfrm>
            <a:off x="962096" y="188640"/>
            <a:ext cx="7138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cambios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33742095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Office PowerPoint</Application>
  <PresentationFormat>Presentación en pantalla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JavierSL</dc:creator>
  <cp:lastModifiedBy>JavierSL</cp:lastModifiedBy>
  <cp:revision>1</cp:revision>
  <dcterms:created xsi:type="dcterms:W3CDTF">2016-11-28T05:31:43Z</dcterms:created>
  <dcterms:modified xsi:type="dcterms:W3CDTF">2016-11-28T05:39:05Z</dcterms:modified>
</cp:coreProperties>
</file>