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87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96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1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10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52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44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1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6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8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41DD-41AA-4336-9A01-364CF69A3793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13DF-A23C-49E5-BE56-610945B94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4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791356" y="166690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4943484" y="166690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791356" y="265136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3791356" y="368333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>
            <a:stCxn id="2" idx="6"/>
            <a:endCxn id="3" idx="2"/>
          </p:cNvCxnSpPr>
          <p:nvPr/>
        </p:nvCxnSpPr>
        <p:spPr>
          <a:xfrm>
            <a:off x="4583444" y="2043467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2" idx="4"/>
            <a:endCxn id="4" idx="0"/>
          </p:cNvCxnSpPr>
          <p:nvPr/>
        </p:nvCxnSpPr>
        <p:spPr>
          <a:xfrm>
            <a:off x="4187400" y="2420025"/>
            <a:ext cx="0" cy="2313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4"/>
            <a:endCxn id="5" idx="0"/>
          </p:cNvCxnSpPr>
          <p:nvPr/>
        </p:nvCxnSpPr>
        <p:spPr>
          <a:xfrm>
            <a:off x="4187400" y="3404484"/>
            <a:ext cx="0" cy="2788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5" idx="7"/>
            <a:endCxn id="3" idx="4"/>
          </p:cNvCxnSpPr>
          <p:nvPr/>
        </p:nvCxnSpPr>
        <p:spPr>
          <a:xfrm flipV="1">
            <a:off x="4467445" y="2420025"/>
            <a:ext cx="872083" cy="13736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sacarCarta</a:t>
            </a:r>
            <a:endParaRPr lang="es-MX" sz="24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83444" y="166690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631697" y="240514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844257" y="342429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633298" y="23636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147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2016-11-28T04:57:16Z</dcterms:created>
  <dcterms:modified xsi:type="dcterms:W3CDTF">2016-11-28T05:00:48Z</dcterms:modified>
</cp:coreProperties>
</file>