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CBE9-6D95-4026-B51C-3902A67C4EF7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9175-CE7A-4C03-96B1-323A0EAF71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10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CBE9-6D95-4026-B51C-3902A67C4EF7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9175-CE7A-4C03-96B1-323A0EAF71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11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CBE9-6D95-4026-B51C-3902A67C4EF7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9175-CE7A-4C03-96B1-323A0EAF71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58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CBE9-6D95-4026-B51C-3902A67C4EF7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9175-CE7A-4C03-96B1-323A0EAF71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12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CBE9-6D95-4026-B51C-3902A67C4EF7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9175-CE7A-4C03-96B1-323A0EAF71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59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CBE9-6D95-4026-B51C-3902A67C4EF7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9175-CE7A-4C03-96B1-323A0EAF71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7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CBE9-6D95-4026-B51C-3902A67C4EF7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9175-CE7A-4C03-96B1-323A0EAF71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00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CBE9-6D95-4026-B51C-3902A67C4EF7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9175-CE7A-4C03-96B1-323A0EAF71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14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CBE9-6D95-4026-B51C-3902A67C4EF7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9175-CE7A-4C03-96B1-323A0EAF71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66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CBE9-6D95-4026-B51C-3902A67C4EF7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9175-CE7A-4C03-96B1-323A0EAF71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61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CBE9-6D95-4026-B51C-3902A67C4EF7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9175-CE7A-4C03-96B1-323A0EAF71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85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CBE9-6D95-4026-B51C-3902A67C4EF7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9175-CE7A-4C03-96B1-323A0EAF71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5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424916" y="1304457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4845484" y="252879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3424916" y="252879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3424916" y="3896950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6" name="5 Conector recto de flecha"/>
          <p:cNvCxnSpPr>
            <a:stCxn id="2" idx="4"/>
            <a:endCxn id="4" idx="0"/>
          </p:cNvCxnSpPr>
          <p:nvPr/>
        </p:nvCxnSpPr>
        <p:spPr>
          <a:xfrm>
            <a:off x="3820960" y="2057573"/>
            <a:ext cx="0" cy="4712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4" idx="6"/>
            <a:endCxn id="3" idx="2"/>
          </p:cNvCxnSpPr>
          <p:nvPr/>
        </p:nvCxnSpPr>
        <p:spPr>
          <a:xfrm>
            <a:off x="4217004" y="2905356"/>
            <a:ext cx="62848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3" idx="3"/>
            <a:endCxn id="5" idx="7"/>
          </p:cNvCxnSpPr>
          <p:nvPr/>
        </p:nvCxnSpPr>
        <p:spPr>
          <a:xfrm flipH="1">
            <a:off x="4101005" y="3171623"/>
            <a:ext cx="860478" cy="8356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4" idx="4"/>
            <a:endCxn id="5" idx="0"/>
          </p:cNvCxnSpPr>
          <p:nvPr/>
        </p:nvCxnSpPr>
        <p:spPr>
          <a:xfrm>
            <a:off x="3820960" y="3281914"/>
            <a:ext cx="0" cy="615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curvado"/>
          <p:cNvCxnSpPr>
            <a:stCxn id="5" idx="2"/>
            <a:endCxn id="2" idx="2"/>
          </p:cNvCxnSpPr>
          <p:nvPr/>
        </p:nvCxnSpPr>
        <p:spPr>
          <a:xfrm rot="10800000">
            <a:off x="3424916" y="1681016"/>
            <a:ext cx="12700" cy="2592493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4845484" y="1304457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2" name="21 Conector recto de flecha"/>
          <p:cNvCxnSpPr>
            <a:stCxn id="2" idx="6"/>
            <a:endCxn id="21" idx="2"/>
          </p:cNvCxnSpPr>
          <p:nvPr/>
        </p:nvCxnSpPr>
        <p:spPr>
          <a:xfrm>
            <a:off x="4217004" y="1681015"/>
            <a:ext cx="62848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cartaMasAlta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958869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1</cp:revision>
  <dcterms:created xsi:type="dcterms:W3CDTF">2016-12-03T22:41:53Z</dcterms:created>
  <dcterms:modified xsi:type="dcterms:W3CDTF">2016-12-03T22:48:31Z</dcterms:modified>
</cp:coreProperties>
</file>