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12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40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6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60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9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98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22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8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57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01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4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10E9-C713-4289-8AC2-F72560E87A5A}" type="datetimeFigureOut">
              <a:rPr lang="es-MX" smtClean="0"/>
              <a:t>26/11/2016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F9CE-A676-4664-B163-F5DEF7D42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47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137212" y="372537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3985084" y="3725371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3985084" y="257982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2832956" y="141277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5 Elipse"/>
          <p:cNvSpPr/>
          <p:nvPr/>
        </p:nvSpPr>
        <p:spPr>
          <a:xfrm>
            <a:off x="3985084" y="141277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3985084" y="487749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5071209" y="141277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9" name="8 Conector recto de flecha"/>
          <p:cNvCxnSpPr>
            <a:stCxn id="5" idx="6"/>
            <a:endCxn id="6" idx="2"/>
          </p:cNvCxnSpPr>
          <p:nvPr/>
        </p:nvCxnSpPr>
        <p:spPr>
          <a:xfrm>
            <a:off x="3625044" y="178933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6"/>
            <a:endCxn id="8" idx="2"/>
          </p:cNvCxnSpPr>
          <p:nvPr/>
        </p:nvCxnSpPr>
        <p:spPr>
          <a:xfrm>
            <a:off x="4777172" y="1789334"/>
            <a:ext cx="294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6" idx="4"/>
            <a:endCxn id="4" idx="0"/>
          </p:cNvCxnSpPr>
          <p:nvPr/>
        </p:nvCxnSpPr>
        <p:spPr>
          <a:xfrm>
            <a:off x="4381128" y="2165892"/>
            <a:ext cx="0" cy="4139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4"/>
            <a:endCxn id="3" idx="0"/>
          </p:cNvCxnSpPr>
          <p:nvPr/>
        </p:nvCxnSpPr>
        <p:spPr>
          <a:xfrm>
            <a:off x="4381128" y="3332945"/>
            <a:ext cx="0" cy="3924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3" idx="6"/>
            <a:endCxn id="2" idx="2"/>
          </p:cNvCxnSpPr>
          <p:nvPr/>
        </p:nvCxnSpPr>
        <p:spPr>
          <a:xfrm>
            <a:off x="4777172" y="4101929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" idx="3"/>
            <a:endCxn id="7" idx="7"/>
          </p:cNvCxnSpPr>
          <p:nvPr/>
        </p:nvCxnSpPr>
        <p:spPr>
          <a:xfrm flipH="1">
            <a:off x="4661173" y="4368196"/>
            <a:ext cx="592038" cy="6195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2" idx="0"/>
            <a:endCxn id="4" idx="6"/>
          </p:cNvCxnSpPr>
          <p:nvPr/>
        </p:nvCxnSpPr>
        <p:spPr>
          <a:xfrm flipH="1" flipV="1">
            <a:off x="4777172" y="2956387"/>
            <a:ext cx="756084" cy="7689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curvado"/>
          <p:cNvCxnSpPr>
            <a:stCxn id="7" idx="2"/>
            <a:endCxn id="4" idx="2"/>
          </p:cNvCxnSpPr>
          <p:nvPr/>
        </p:nvCxnSpPr>
        <p:spPr>
          <a:xfrm rot="10800000">
            <a:off x="3985084" y="2956387"/>
            <a:ext cx="12700" cy="229767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3" idx="2"/>
            <a:endCxn id="4" idx="2"/>
          </p:cNvCxnSpPr>
          <p:nvPr/>
        </p:nvCxnSpPr>
        <p:spPr>
          <a:xfrm rot="10800000">
            <a:off x="3985084" y="2956387"/>
            <a:ext cx="12700" cy="114554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curvado"/>
          <p:cNvCxnSpPr>
            <a:stCxn id="4" idx="2"/>
            <a:endCxn id="6" idx="2"/>
          </p:cNvCxnSpPr>
          <p:nvPr/>
        </p:nvCxnSpPr>
        <p:spPr>
          <a:xfrm rot="10800000">
            <a:off x="3985084" y="1789335"/>
            <a:ext cx="12700" cy="1167053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ordenarCartas</a:t>
            </a:r>
            <a:endParaRPr lang="es-MX" sz="24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807995" y="3747080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939602" y="468625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093552" y="309070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447184" y="3477284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882079" y="216095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860518" y="329261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594635" y="333692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60518" y="449332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R4</a:t>
            </a:r>
            <a:endParaRPr lang="es-MX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826491" y="22628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173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2</cp:revision>
  <dcterms:created xsi:type="dcterms:W3CDTF">2016-11-27T03:10:03Z</dcterms:created>
  <dcterms:modified xsi:type="dcterms:W3CDTF">2016-11-27T03:20:24Z</dcterms:modified>
</cp:coreProperties>
</file>