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7740-76EE-4441-8129-A2437AB98C7F}" type="datetimeFigureOut">
              <a:rPr lang="es-MX" smtClean="0"/>
              <a:t>04/11/2016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D46B-E479-41DF-BAC0-205CA46C7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520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7740-76EE-4441-8129-A2437AB98C7F}" type="datetimeFigureOut">
              <a:rPr lang="es-MX" smtClean="0"/>
              <a:t>04/11/2016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D46B-E479-41DF-BAC0-205CA46C7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828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7740-76EE-4441-8129-A2437AB98C7F}" type="datetimeFigureOut">
              <a:rPr lang="es-MX" smtClean="0"/>
              <a:t>04/11/2016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D46B-E479-41DF-BAC0-205CA46C7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004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7740-76EE-4441-8129-A2437AB98C7F}" type="datetimeFigureOut">
              <a:rPr lang="es-MX" smtClean="0"/>
              <a:t>04/11/2016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D46B-E479-41DF-BAC0-205CA46C7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900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7740-76EE-4441-8129-A2437AB98C7F}" type="datetimeFigureOut">
              <a:rPr lang="es-MX" smtClean="0"/>
              <a:t>04/11/2016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D46B-E479-41DF-BAC0-205CA46C7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481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7740-76EE-4441-8129-A2437AB98C7F}" type="datetimeFigureOut">
              <a:rPr lang="es-MX" smtClean="0"/>
              <a:t>04/11/2016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D46B-E479-41DF-BAC0-205CA46C7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421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7740-76EE-4441-8129-A2437AB98C7F}" type="datetimeFigureOut">
              <a:rPr lang="es-MX" smtClean="0"/>
              <a:t>04/11/2016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D46B-E479-41DF-BAC0-205CA46C7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216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7740-76EE-4441-8129-A2437AB98C7F}" type="datetimeFigureOut">
              <a:rPr lang="es-MX" smtClean="0"/>
              <a:t>04/11/2016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D46B-E479-41DF-BAC0-205CA46C7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051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7740-76EE-4441-8129-A2437AB98C7F}" type="datetimeFigureOut">
              <a:rPr lang="es-MX" smtClean="0"/>
              <a:t>04/11/2016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D46B-E479-41DF-BAC0-205CA46C7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176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7740-76EE-4441-8129-A2437AB98C7F}" type="datetimeFigureOut">
              <a:rPr lang="es-MX" smtClean="0"/>
              <a:t>04/11/2016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D46B-E479-41DF-BAC0-205CA46C7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89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7740-76EE-4441-8129-A2437AB98C7F}" type="datetimeFigureOut">
              <a:rPr lang="es-MX" smtClean="0"/>
              <a:t>04/11/2016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D46B-E479-41DF-BAC0-205CA46C7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655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07740-76EE-4441-8129-A2437AB98C7F}" type="datetimeFigureOut">
              <a:rPr lang="es-MX" smtClean="0"/>
              <a:t>04/11/2016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7D46B-E479-41DF-BAC0-205CA46C7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980478" y="1734537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2 Elipse"/>
          <p:cNvSpPr/>
          <p:nvPr/>
        </p:nvSpPr>
        <p:spPr>
          <a:xfrm>
            <a:off x="3995936" y="3645024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4" name="3 Conector recto de flecha"/>
          <p:cNvCxnSpPr>
            <a:stCxn id="2" idx="4"/>
            <a:endCxn id="3" idx="0"/>
          </p:cNvCxnSpPr>
          <p:nvPr/>
        </p:nvCxnSpPr>
        <p:spPr>
          <a:xfrm>
            <a:off x="4376522" y="2487653"/>
            <a:ext cx="15458" cy="11573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2771800" y="548680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imprimirCaractCarta</a:t>
            </a:r>
            <a:endParaRPr lang="es-MX" sz="24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574664" y="288167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4104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2</cp:revision>
  <dcterms:created xsi:type="dcterms:W3CDTF">2016-11-04T16:04:03Z</dcterms:created>
  <dcterms:modified xsi:type="dcterms:W3CDTF">2016-11-04T16:28:55Z</dcterms:modified>
</cp:coreProperties>
</file>