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CDF0-70AE-44B4-810C-AD42CD085719}" type="datetimeFigureOut">
              <a:rPr lang="es-MX" smtClean="0"/>
              <a:t>03/12/2016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DAB5-C399-4B2B-BAF9-EF0EA8D5F7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6316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CDF0-70AE-44B4-810C-AD42CD085719}" type="datetimeFigureOut">
              <a:rPr lang="es-MX" smtClean="0"/>
              <a:t>03/12/2016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DAB5-C399-4B2B-BAF9-EF0EA8D5F7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7799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CDF0-70AE-44B4-810C-AD42CD085719}" type="datetimeFigureOut">
              <a:rPr lang="es-MX" smtClean="0"/>
              <a:t>03/12/2016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DAB5-C399-4B2B-BAF9-EF0EA8D5F7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2308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CDF0-70AE-44B4-810C-AD42CD085719}" type="datetimeFigureOut">
              <a:rPr lang="es-MX" smtClean="0"/>
              <a:t>03/12/2016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DAB5-C399-4B2B-BAF9-EF0EA8D5F7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1242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CDF0-70AE-44B4-810C-AD42CD085719}" type="datetimeFigureOut">
              <a:rPr lang="es-MX" smtClean="0"/>
              <a:t>03/12/2016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DAB5-C399-4B2B-BAF9-EF0EA8D5F7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7324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CDF0-70AE-44B4-810C-AD42CD085719}" type="datetimeFigureOut">
              <a:rPr lang="es-MX" smtClean="0"/>
              <a:t>03/12/2016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DAB5-C399-4B2B-BAF9-EF0EA8D5F7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9920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CDF0-70AE-44B4-810C-AD42CD085719}" type="datetimeFigureOut">
              <a:rPr lang="es-MX" smtClean="0"/>
              <a:t>03/12/2016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DAB5-C399-4B2B-BAF9-EF0EA8D5F7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145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CDF0-70AE-44B4-810C-AD42CD085719}" type="datetimeFigureOut">
              <a:rPr lang="es-MX" smtClean="0"/>
              <a:t>03/12/2016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DAB5-C399-4B2B-BAF9-EF0EA8D5F7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0098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CDF0-70AE-44B4-810C-AD42CD085719}" type="datetimeFigureOut">
              <a:rPr lang="es-MX" smtClean="0"/>
              <a:t>03/12/2016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DAB5-C399-4B2B-BAF9-EF0EA8D5F7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5054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CDF0-70AE-44B4-810C-AD42CD085719}" type="datetimeFigureOut">
              <a:rPr lang="es-MX" smtClean="0"/>
              <a:t>03/12/2016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DAB5-C399-4B2B-BAF9-EF0EA8D5F7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6027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CDF0-70AE-44B4-810C-AD42CD085719}" type="datetimeFigureOut">
              <a:rPr lang="es-MX" smtClean="0"/>
              <a:t>03/12/2016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DAB5-C399-4B2B-BAF9-EF0EA8D5F7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3362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ECDF0-70AE-44B4-810C-AD42CD085719}" type="datetimeFigureOut">
              <a:rPr lang="es-MX" smtClean="0"/>
              <a:t>03/12/2016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BDAB5-C399-4B2B-BAF9-EF0EA8D5F7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168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/>
        </p:nvSpPr>
        <p:spPr>
          <a:xfrm>
            <a:off x="3543499" y="1541559"/>
            <a:ext cx="792088" cy="753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2 Elipse"/>
          <p:cNvSpPr/>
          <p:nvPr/>
        </p:nvSpPr>
        <p:spPr>
          <a:xfrm>
            <a:off x="3543499" y="3815758"/>
            <a:ext cx="792088" cy="753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" name="3 Elipse"/>
          <p:cNvSpPr/>
          <p:nvPr/>
        </p:nvSpPr>
        <p:spPr>
          <a:xfrm>
            <a:off x="4839643" y="2743286"/>
            <a:ext cx="792088" cy="753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" name="4 Elipse"/>
          <p:cNvSpPr/>
          <p:nvPr/>
        </p:nvSpPr>
        <p:spPr>
          <a:xfrm>
            <a:off x="3543499" y="2743286"/>
            <a:ext cx="792088" cy="753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6" name="5 Conector recto de flecha"/>
          <p:cNvCxnSpPr>
            <a:stCxn id="2" idx="4"/>
            <a:endCxn id="5" idx="0"/>
          </p:cNvCxnSpPr>
          <p:nvPr/>
        </p:nvCxnSpPr>
        <p:spPr>
          <a:xfrm>
            <a:off x="3939543" y="2294675"/>
            <a:ext cx="0" cy="44861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>
            <a:stCxn id="5" idx="4"/>
            <a:endCxn id="3" idx="0"/>
          </p:cNvCxnSpPr>
          <p:nvPr/>
        </p:nvCxnSpPr>
        <p:spPr>
          <a:xfrm>
            <a:off x="3939543" y="3496402"/>
            <a:ext cx="0" cy="31935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>
            <a:stCxn id="5" idx="6"/>
            <a:endCxn id="4" idx="2"/>
          </p:cNvCxnSpPr>
          <p:nvPr/>
        </p:nvCxnSpPr>
        <p:spPr>
          <a:xfrm>
            <a:off x="4335587" y="3119844"/>
            <a:ext cx="50405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curvado"/>
          <p:cNvCxnSpPr>
            <a:stCxn id="3" idx="2"/>
            <a:endCxn id="2" idx="2"/>
          </p:cNvCxnSpPr>
          <p:nvPr/>
        </p:nvCxnSpPr>
        <p:spPr>
          <a:xfrm rot="10800000">
            <a:off x="3543499" y="1918118"/>
            <a:ext cx="12700" cy="2274199"/>
          </a:xfrm>
          <a:prstGeom prst="curved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>
            <a:stCxn id="2" idx="6"/>
            <a:endCxn id="4" idx="0"/>
          </p:cNvCxnSpPr>
          <p:nvPr/>
        </p:nvCxnSpPr>
        <p:spPr>
          <a:xfrm>
            <a:off x="4335587" y="1918117"/>
            <a:ext cx="900100" cy="82516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962096" y="188640"/>
            <a:ext cx="7138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err="1" smtClean="0"/>
              <a:t>comprobarFullHouse</a:t>
            </a:r>
            <a:endParaRPr lang="es-MX" sz="2400" b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4335587" y="2807297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si</a:t>
            </a:r>
            <a:endParaRPr lang="es-MX" sz="100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4016269" y="3496402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no</a:t>
            </a:r>
            <a:endParaRPr lang="es-MX" sz="1000" dirty="0"/>
          </a:p>
        </p:txBody>
      </p:sp>
      <p:sp>
        <p:nvSpPr>
          <p:cNvPr id="14" name="13 CuadroTexto"/>
          <p:cNvSpPr txBox="1"/>
          <p:nvPr/>
        </p:nvSpPr>
        <p:spPr>
          <a:xfrm>
            <a:off x="3342840" y="230434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R1</a:t>
            </a:r>
            <a:endParaRPr lang="es-MX" dirty="0"/>
          </a:p>
        </p:txBody>
      </p:sp>
      <p:sp>
        <p:nvSpPr>
          <p:cNvPr id="15" name="14 CuadroTexto"/>
          <p:cNvSpPr txBox="1"/>
          <p:nvPr/>
        </p:nvSpPr>
        <p:spPr>
          <a:xfrm>
            <a:off x="4358917" y="231659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R2</a:t>
            </a:r>
            <a:endParaRPr lang="es-MX" dirty="0"/>
          </a:p>
        </p:txBody>
      </p:sp>
      <p:sp>
        <p:nvSpPr>
          <p:cNvPr id="16" name="15 CuadroTexto"/>
          <p:cNvSpPr txBox="1"/>
          <p:nvPr/>
        </p:nvSpPr>
        <p:spPr>
          <a:xfrm>
            <a:off x="4445044" y="337329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R3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144845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Presentación en pantalla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JavierSL</dc:creator>
  <cp:lastModifiedBy>JavierSL</cp:lastModifiedBy>
  <cp:revision>1</cp:revision>
  <dcterms:created xsi:type="dcterms:W3CDTF">2016-12-04T05:48:24Z</dcterms:created>
  <dcterms:modified xsi:type="dcterms:W3CDTF">2016-12-04T05:49:08Z</dcterms:modified>
</cp:coreProperties>
</file>