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5893-D364-401D-AA36-04E849F6A4D6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87E7-AC44-47E3-AE50-EC21449349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899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5893-D364-401D-AA36-04E849F6A4D6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87E7-AC44-47E3-AE50-EC21449349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6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5893-D364-401D-AA36-04E849F6A4D6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87E7-AC44-47E3-AE50-EC21449349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534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5893-D364-401D-AA36-04E849F6A4D6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87E7-AC44-47E3-AE50-EC21449349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51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5893-D364-401D-AA36-04E849F6A4D6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87E7-AC44-47E3-AE50-EC21449349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009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5893-D364-401D-AA36-04E849F6A4D6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87E7-AC44-47E3-AE50-EC21449349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406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5893-D364-401D-AA36-04E849F6A4D6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87E7-AC44-47E3-AE50-EC21449349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586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5893-D364-401D-AA36-04E849F6A4D6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87E7-AC44-47E3-AE50-EC21449349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268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5893-D364-401D-AA36-04E849F6A4D6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87E7-AC44-47E3-AE50-EC21449349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55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5893-D364-401D-AA36-04E849F6A4D6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87E7-AC44-47E3-AE50-EC21449349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121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5893-D364-401D-AA36-04E849F6A4D6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87E7-AC44-47E3-AE50-EC21449349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80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15893-D364-401D-AA36-04E849F6A4D6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A87E7-AC44-47E3-AE50-EC21449349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773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2699792" y="1412776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2 Elipse"/>
          <p:cNvSpPr/>
          <p:nvPr/>
        </p:nvSpPr>
        <p:spPr>
          <a:xfrm>
            <a:off x="4067944" y="1412776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4067944" y="2708920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3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5436096" y="1412776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6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4068122" y="3916532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6 Elipse"/>
          <p:cNvSpPr/>
          <p:nvPr/>
        </p:nvSpPr>
        <p:spPr>
          <a:xfrm>
            <a:off x="5436096" y="2708920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8" name="7 Conector recto de flecha"/>
          <p:cNvCxnSpPr>
            <a:stCxn id="2" idx="6"/>
            <a:endCxn id="3" idx="2"/>
          </p:cNvCxnSpPr>
          <p:nvPr/>
        </p:nvCxnSpPr>
        <p:spPr>
          <a:xfrm>
            <a:off x="3491880" y="1789334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3" idx="6"/>
            <a:endCxn id="5" idx="2"/>
          </p:cNvCxnSpPr>
          <p:nvPr/>
        </p:nvCxnSpPr>
        <p:spPr>
          <a:xfrm>
            <a:off x="4860032" y="1789334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7" idx="0"/>
            <a:endCxn id="5" idx="4"/>
          </p:cNvCxnSpPr>
          <p:nvPr/>
        </p:nvCxnSpPr>
        <p:spPr>
          <a:xfrm flipV="1">
            <a:off x="5832140" y="2165892"/>
            <a:ext cx="0" cy="5430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3" idx="4"/>
            <a:endCxn id="4" idx="0"/>
          </p:cNvCxnSpPr>
          <p:nvPr/>
        </p:nvCxnSpPr>
        <p:spPr>
          <a:xfrm>
            <a:off x="4463988" y="2165892"/>
            <a:ext cx="0" cy="5430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4" idx="4"/>
            <a:endCxn id="6" idx="0"/>
          </p:cNvCxnSpPr>
          <p:nvPr/>
        </p:nvCxnSpPr>
        <p:spPr>
          <a:xfrm>
            <a:off x="4463988" y="3462036"/>
            <a:ext cx="178" cy="4544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4" idx="6"/>
            <a:endCxn id="7" idx="2"/>
          </p:cNvCxnSpPr>
          <p:nvPr/>
        </p:nvCxnSpPr>
        <p:spPr>
          <a:xfrm>
            <a:off x="4860032" y="3085478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curvado"/>
          <p:cNvCxnSpPr>
            <a:stCxn id="6" idx="2"/>
            <a:endCxn id="4" idx="2"/>
          </p:cNvCxnSpPr>
          <p:nvPr/>
        </p:nvCxnSpPr>
        <p:spPr>
          <a:xfrm rot="10800000">
            <a:off x="4067944" y="3085478"/>
            <a:ext cx="178" cy="1207612"/>
          </a:xfrm>
          <a:prstGeom prst="curvedConnector3">
            <a:avLst>
              <a:gd name="adj1" fmla="val 1285269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4860210" y="225274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R1</a:t>
            </a:r>
            <a:endParaRPr lang="es-MX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951028" y="346203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R2</a:t>
            </a:r>
            <a:endParaRPr lang="es-MX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524308" y="21683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R3</a:t>
            </a:r>
            <a:endParaRPr lang="es-MX" dirty="0"/>
          </a:p>
        </p:txBody>
      </p:sp>
      <p:sp>
        <p:nvSpPr>
          <p:cNvPr id="35" name="34 CuadroTexto"/>
          <p:cNvSpPr txBox="1"/>
          <p:nvPr/>
        </p:nvSpPr>
        <p:spPr>
          <a:xfrm>
            <a:off x="4941963" y="1412776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si</a:t>
            </a:r>
            <a:endParaRPr lang="es-MX" sz="10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4068122" y="2218770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no</a:t>
            </a:r>
            <a:endParaRPr lang="es-MX" sz="10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962096" y="188640"/>
            <a:ext cx="7138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repartirMano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22479562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Presentación en pantalla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JavierSL</dc:creator>
  <cp:lastModifiedBy>JavierSL</cp:lastModifiedBy>
  <cp:revision>1</cp:revision>
  <dcterms:created xsi:type="dcterms:W3CDTF">2016-11-10T04:54:42Z</dcterms:created>
  <dcterms:modified xsi:type="dcterms:W3CDTF">2016-11-10T05:03:02Z</dcterms:modified>
</cp:coreProperties>
</file>