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7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070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63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3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2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65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78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05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28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81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251D-629A-4571-AA18-C1261E38E6E7}" type="datetimeFigureOut">
              <a:rPr lang="es-MX" smtClean="0"/>
              <a:t>02/11/2016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99C1-46DA-4FE9-8A09-35D7E8FED0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80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Elipse"/>
          <p:cNvSpPr/>
          <p:nvPr/>
        </p:nvSpPr>
        <p:spPr>
          <a:xfrm>
            <a:off x="753375" y="98142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27 Elipse"/>
          <p:cNvSpPr/>
          <p:nvPr/>
        </p:nvSpPr>
        <p:spPr>
          <a:xfrm>
            <a:off x="7956376" y="88479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1873544" y="343657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1081456" y="4174205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1869774" y="196869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2690096" y="2793753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2776210" y="150994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5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6881325" y="5628212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15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378729" y="525165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14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37" name="36 Conector recto de flecha"/>
          <p:cNvCxnSpPr>
            <a:stCxn id="3" idx="6"/>
            <a:endCxn id="28" idx="2"/>
          </p:cNvCxnSpPr>
          <p:nvPr/>
        </p:nvCxnSpPr>
        <p:spPr>
          <a:xfrm flipV="1">
            <a:off x="1545463" y="1261349"/>
            <a:ext cx="6410913" cy="96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3" idx="5"/>
            <a:endCxn id="31" idx="1"/>
          </p:cNvCxnSpPr>
          <p:nvPr/>
        </p:nvCxnSpPr>
        <p:spPr>
          <a:xfrm>
            <a:off x="1429464" y="1624246"/>
            <a:ext cx="556309" cy="4547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28" idx="4"/>
            <a:endCxn id="34" idx="0"/>
          </p:cNvCxnSpPr>
          <p:nvPr/>
        </p:nvCxnSpPr>
        <p:spPr>
          <a:xfrm flipH="1">
            <a:off x="7277369" y="1637907"/>
            <a:ext cx="1075051" cy="39903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3" idx="4"/>
            <a:endCxn id="29" idx="1"/>
          </p:cNvCxnSpPr>
          <p:nvPr/>
        </p:nvCxnSpPr>
        <p:spPr>
          <a:xfrm>
            <a:off x="1149419" y="1734537"/>
            <a:ext cx="840124" cy="1812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3" idx="4"/>
            <a:endCxn id="30" idx="0"/>
          </p:cNvCxnSpPr>
          <p:nvPr/>
        </p:nvCxnSpPr>
        <p:spPr>
          <a:xfrm>
            <a:off x="1149419" y="1734537"/>
            <a:ext cx="328081" cy="24396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stCxn id="3" idx="4"/>
            <a:endCxn id="35" idx="0"/>
          </p:cNvCxnSpPr>
          <p:nvPr/>
        </p:nvCxnSpPr>
        <p:spPr>
          <a:xfrm flipH="1">
            <a:off x="774773" y="1734537"/>
            <a:ext cx="374646" cy="35171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29" idx="5"/>
            <a:endCxn id="34" idx="2"/>
          </p:cNvCxnSpPr>
          <p:nvPr/>
        </p:nvCxnSpPr>
        <p:spPr>
          <a:xfrm>
            <a:off x="2549633" y="4079403"/>
            <a:ext cx="4331692" cy="19253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30" idx="5"/>
            <a:endCxn id="34" idx="2"/>
          </p:cNvCxnSpPr>
          <p:nvPr/>
        </p:nvCxnSpPr>
        <p:spPr>
          <a:xfrm>
            <a:off x="1757545" y="4817030"/>
            <a:ext cx="5123780" cy="1187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35" idx="6"/>
            <a:endCxn id="34" idx="2"/>
          </p:cNvCxnSpPr>
          <p:nvPr/>
        </p:nvCxnSpPr>
        <p:spPr>
          <a:xfrm>
            <a:off x="1170817" y="5628212"/>
            <a:ext cx="5710508" cy="3765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31" idx="5"/>
            <a:endCxn id="32" idx="1"/>
          </p:cNvCxnSpPr>
          <p:nvPr/>
        </p:nvCxnSpPr>
        <p:spPr>
          <a:xfrm>
            <a:off x="2545863" y="2611519"/>
            <a:ext cx="260232" cy="292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32" idx="5"/>
            <a:endCxn id="34" idx="2"/>
          </p:cNvCxnSpPr>
          <p:nvPr/>
        </p:nvCxnSpPr>
        <p:spPr>
          <a:xfrm>
            <a:off x="3366185" y="3436578"/>
            <a:ext cx="3515140" cy="25681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>
            <a:stCxn id="32" idx="0"/>
            <a:endCxn id="33" idx="4"/>
          </p:cNvCxnSpPr>
          <p:nvPr/>
        </p:nvCxnSpPr>
        <p:spPr>
          <a:xfrm flipV="1">
            <a:off x="3086140" y="2263065"/>
            <a:ext cx="86114" cy="5306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Elipse"/>
          <p:cNvSpPr/>
          <p:nvPr/>
        </p:nvSpPr>
        <p:spPr>
          <a:xfrm>
            <a:off x="4750919" y="2577813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103 Elipse"/>
          <p:cNvSpPr/>
          <p:nvPr/>
        </p:nvSpPr>
        <p:spPr>
          <a:xfrm>
            <a:off x="5543007" y="1532183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104 Elipse"/>
          <p:cNvSpPr/>
          <p:nvPr/>
        </p:nvSpPr>
        <p:spPr>
          <a:xfrm>
            <a:off x="7074268" y="147505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6" name="105 Elipse"/>
          <p:cNvSpPr/>
          <p:nvPr/>
        </p:nvSpPr>
        <p:spPr>
          <a:xfrm>
            <a:off x="6678224" y="2417195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6089237" y="325650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11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4263259" y="147505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6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10" name="109 Conector recto de flecha"/>
          <p:cNvCxnSpPr>
            <a:stCxn id="33" idx="5"/>
            <a:endCxn id="34" idx="1"/>
          </p:cNvCxnSpPr>
          <p:nvPr/>
        </p:nvCxnSpPr>
        <p:spPr>
          <a:xfrm>
            <a:off x="3452299" y="2152774"/>
            <a:ext cx="3545025" cy="35857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>
            <a:stCxn id="33" idx="6"/>
            <a:endCxn id="109" idx="2"/>
          </p:cNvCxnSpPr>
          <p:nvPr/>
        </p:nvCxnSpPr>
        <p:spPr>
          <a:xfrm flipV="1">
            <a:off x="3568298" y="1851615"/>
            <a:ext cx="694961" cy="348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>
            <a:stCxn id="109" idx="5"/>
            <a:endCxn id="103" idx="0"/>
          </p:cNvCxnSpPr>
          <p:nvPr/>
        </p:nvCxnSpPr>
        <p:spPr>
          <a:xfrm>
            <a:off x="4939348" y="2117882"/>
            <a:ext cx="207615" cy="4599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 de flecha"/>
          <p:cNvCxnSpPr>
            <a:stCxn id="109" idx="6"/>
            <a:endCxn id="104" idx="2"/>
          </p:cNvCxnSpPr>
          <p:nvPr/>
        </p:nvCxnSpPr>
        <p:spPr>
          <a:xfrm>
            <a:off x="5055347" y="1851615"/>
            <a:ext cx="487660" cy="57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 de flecha"/>
          <p:cNvCxnSpPr>
            <a:stCxn id="103" idx="5"/>
            <a:endCxn id="34" idx="1"/>
          </p:cNvCxnSpPr>
          <p:nvPr/>
        </p:nvCxnSpPr>
        <p:spPr>
          <a:xfrm>
            <a:off x="5427008" y="3220638"/>
            <a:ext cx="1570316" cy="2517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 de flecha"/>
          <p:cNvCxnSpPr>
            <a:stCxn id="103" idx="7"/>
            <a:endCxn id="104" idx="3"/>
          </p:cNvCxnSpPr>
          <p:nvPr/>
        </p:nvCxnSpPr>
        <p:spPr>
          <a:xfrm flipV="1">
            <a:off x="5427008" y="2175008"/>
            <a:ext cx="231998" cy="513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>
            <a:stCxn id="104" idx="6"/>
            <a:endCxn id="105" idx="2"/>
          </p:cNvCxnSpPr>
          <p:nvPr/>
        </p:nvCxnSpPr>
        <p:spPr>
          <a:xfrm flipV="1">
            <a:off x="6335095" y="1851615"/>
            <a:ext cx="739173" cy="57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>
            <a:stCxn id="104" idx="5"/>
            <a:endCxn id="106" idx="1"/>
          </p:cNvCxnSpPr>
          <p:nvPr/>
        </p:nvCxnSpPr>
        <p:spPr>
          <a:xfrm>
            <a:off x="6219096" y="2175008"/>
            <a:ext cx="575127" cy="352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>
            <a:stCxn id="104" idx="4"/>
            <a:endCxn id="108" idx="0"/>
          </p:cNvCxnSpPr>
          <p:nvPr/>
        </p:nvCxnSpPr>
        <p:spPr>
          <a:xfrm>
            <a:off x="5939051" y="2285299"/>
            <a:ext cx="546230" cy="9712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>
            <a:stCxn id="105" idx="5"/>
            <a:endCxn id="34" idx="0"/>
          </p:cNvCxnSpPr>
          <p:nvPr/>
        </p:nvCxnSpPr>
        <p:spPr>
          <a:xfrm flipH="1">
            <a:off x="7277369" y="2117882"/>
            <a:ext cx="472988" cy="35103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 de flecha"/>
          <p:cNvCxnSpPr>
            <a:stCxn id="106" idx="4"/>
            <a:endCxn id="34" idx="0"/>
          </p:cNvCxnSpPr>
          <p:nvPr/>
        </p:nvCxnSpPr>
        <p:spPr>
          <a:xfrm>
            <a:off x="7074268" y="3170311"/>
            <a:ext cx="203101" cy="24579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>
            <a:stCxn id="108" idx="4"/>
            <a:endCxn id="34" idx="0"/>
          </p:cNvCxnSpPr>
          <p:nvPr/>
        </p:nvCxnSpPr>
        <p:spPr>
          <a:xfrm>
            <a:off x="6485281" y="4009617"/>
            <a:ext cx="792088" cy="16185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imprimirElementoCarta</a:t>
            </a:r>
            <a:endParaRPr lang="es-MX" sz="2400" b="1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1707618" y="5146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2549633" y="4550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3366185" y="3873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3915778" y="3256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4319435" y="2285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5939051" y="2904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160908" y="2043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6316263" y="2416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6665684" y="1990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2195736" y="14750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1945422" y="8847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11</a:t>
            </a:r>
            <a:endParaRPr lang="es-MX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3315883" y="3566915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431882" y="2308445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4782515" y="2175008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5326178" y="3326861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1672590" y="10694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</a:t>
            </a:r>
            <a:endParaRPr lang="es-MX" sz="1000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1536174" y="15305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2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1263342" y="18931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3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1202797" y="23435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4</a:t>
            </a:r>
          </a:p>
        </p:txBody>
      </p:sp>
      <p:sp>
        <p:nvSpPr>
          <p:cNvPr id="178" name="177 CuadroTexto"/>
          <p:cNvSpPr txBox="1"/>
          <p:nvPr/>
        </p:nvSpPr>
        <p:spPr>
          <a:xfrm>
            <a:off x="526496" y="2611519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default</a:t>
            </a:r>
            <a:endParaRPr lang="es-MX" sz="1000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3086140" y="253909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3588715" y="165311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5057137" y="163790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5450417" y="252467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6342876" y="166252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11</a:t>
            </a:r>
            <a:endParaRPr lang="es-MX" sz="1000" dirty="0"/>
          </a:p>
        </p:txBody>
      </p:sp>
      <p:sp>
        <p:nvSpPr>
          <p:cNvPr id="184" name="183 CuadroTexto"/>
          <p:cNvSpPr txBox="1"/>
          <p:nvPr/>
        </p:nvSpPr>
        <p:spPr>
          <a:xfrm>
            <a:off x="6301837" y="203907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12</a:t>
            </a:r>
            <a:endParaRPr lang="es-MX" sz="1000" dirty="0"/>
          </a:p>
        </p:txBody>
      </p:sp>
      <p:sp>
        <p:nvSpPr>
          <p:cNvPr id="185" name="184 CuadroTexto"/>
          <p:cNvSpPr txBox="1"/>
          <p:nvPr/>
        </p:nvSpPr>
        <p:spPr>
          <a:xfrm>
            <a:off x="5543007" y="230844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default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092728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</Words>
  <Application>Microsoft Office PowerPoint</Application>
  <PresentationFormat>Presentación en pantalla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4</cp:revision>
  <dcterms:created xsi:type="dcterms:W3CDTF">2016-11-02T23:50:34Z</dcterms:created>
  <dcterms:modified xsi:type="dcterms:W3CDTF">2016-11-03T00:33:13Z</dcterms:modified>
</cp:coreProperties>
</file>