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E4C-1B85-4A30-91C1-88FF9826D47A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3B3-391C-4BF6-8811-ACE3B537F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07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E4C-1B85-4A30-91C1-88FF9826D47A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3B3-391C-4BF6-8811-ACE3B537F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35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E4C-1B85-4A30-91C1-88FF9826D47A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3B3-391C-4BF6-8811-ACE3B537F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46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E4C-1B85-4A30-91C1-88FF9826D47A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3B3-391C-4BF6-8811-ACE3B537F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16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E4C-1B85-4A30-91C1-88FF9826D47A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3B3-391C-4BF6-8811-ACE3B537F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08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E4C-1B85-4A30-91C1-88FF9826D47A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3B3-391C-4BF6-8811-ACE3B537F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4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E4C-1B85-4A30-91C1-88FF9826D47A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3B3-391C-4BF6-8811-ACE3B537F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848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E4C-1B85-4A30-91C1-88FF9826D47A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3B3-391C-4BF6-8811-ACE3B537F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29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E4C-1B85-4A30-91C1-88FF9826D47A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3B3-391C-4BF6-8811-ACE3B537F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72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E4C-1B85-4A30-91C1-88FF9826D47A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3B3-391C-4BF6-8811-ACE3B537F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90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E4C-1B85-4A30-91C1-88FF9826D47A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3B3-391C-4BF6-8811-ACE3B537F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99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AE4C-1B85-4A30-91C1-88FF9826D47A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53B3-391C-4BF6-8811-ACE3B537F6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30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987824" y="2196480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2 Elipse"/>
          <p:cNvSpPr/>
          <p:nvPr/>
        </p:nvSpPr>
        <p:spPr>
          <a:xfrm>
            <a:off x="2987824" y="1124744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3 Elipse"/>
          <p:cNvSpPr/>
          <p:nvPr/>
        </p:nvSpPr>
        <p:spPr>
          <a:xfrm>
            <a:off x="2987824" y="3276600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4211960" y="3273552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5 Elipse"/>
          <p:cNvSpPr/>
          <p:nvPr/>
        </p:nvSpPr>
        <p:spPr>
          <a:xfrm>
            <a:off x="4211960" y="220181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4211960" y="4353672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7 Elipse"/>
          <p:cNvSpPr/>
          <p:nvPr/>
        </p:nvSpPr>
        <p:spPr>
          <a:xfrm>
            <a:off x="5436096" y="3273552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8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9" name="8 Conector recto de flecha"/>
          <p:cNvCxnSpPr>
            <a:stCxn id="3" idx="4"/>
            <a:endCxn id="2" idx="0"/>
          </p:cNvCxnSpPr>
          <p:nvPr/>
        </p:nvCxnSpPr>
        <p:spPr>
          <a:xfrm>
            <a:off x="3383868" y="1877860"/>
            <a:ext cx="0" cy="3186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2" idx="4"/>
            <a:endCxn id="4" idx="0"/>
          </p:cNvCxnSpPr>
          <p:nvPr/>
        </p:nvCxnSpPr>
        <p:spPr>
          <a:xfrm>
            <a:off x="3383868" y="2949596"/>
            <a:ext cx="0" cy="3270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2" idx="6"/>
            <a:endCxn id="6" idx="2"/>
          </p:cNvCxnSpPr>
          <p:nvPr/>
        </p:nvCxnSpPr>
        <p:spPr>
          <a:xfrm>
            <a:off x="3779912" y="2573038"/>
            <a:ext cx="432048" cy="53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6" idx="4"/>
            <a:endCxn id="5" idx="0"/>
          </p:cNvCxnSpPr>
          <p:nvPr/>
        </p:nvCxnSpPr>
        <p:spPr>
          <a:xfrm>
            <a:off x="4608004" y="2954932"/>
            <a:ext cx="0" cy="3186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5" idx="4"/>
            <a:endCxn id="7" idx="0"/>
          </p:cNvCxnSpPr>
          <p:nvPr/>
        </p:nvCxnSpPr>
        <p:spPr>
          <a:xfrm>
            <a:off x="4608004" y="4026668"/>
            <a:ext cx="0" cy="3270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5" idx="6"/>
            <a:endCxn id="8" idx="2"/>
          </p:cNvCxnSpPr>
          <p:nvPr/>
        </p:nvCxnSpPr>
        <p:spPr>
          <a:xfrm>
            <a:off x="5004048" y="365011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curvado"/>
          <p:cNvCxnSpPr>
            <a:stCxn id="4" idx="2"/>
            <a:endCxn id="2" idx="2"/>
          </p:cNvCxnSpPr>
          <p:nvPr/>
        </p:nvCxnSpPr>
        <p:spPr>
          <a:xfrm rot="10800000">
            <a:off x="2987824" y="2573038"/>
            <a:ext cx="12700" cy="1080120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curvado"/>
          <p:cNvCxnSpPr>
            <a:stCxn id="7" idx="2"/>
            <a:endCxn id="5" idx="2"/>
          </p:cNvCxnSpPr>
          <p:nvPr/>
        </p:nvCxnSpPr>
        <p:spPr>
          <a:xfrm rot="10800000">
            <a:off x="4211960" y="3650110"/>
            <a:ext cx="12700" cy="1080120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2787164" y="292163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35" name="34 CuadroTexto"/>
          <p:cNvSpPr txBox="1"/>
          <p:nvPr/>
        </p:nvSpPr>
        <p:spPr>
          <a:xfrm>
            <a:off x="4011300" y="39843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779912" y="29495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  <p:sp>
        <p:nvSpPr>
          <p:cNvPr id="37" name="36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imprimir</a:t>
            </a:r>
            <a:r>
              <a:rPr lang="es-MX" sz="2400" b="1" dirty="0" smtClean="0"/>
              <a:t>Mano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71337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3</cp:revision>
  <dcterms:created xsi:type="dcterms:W3CDTF">2016-11-11T00:53:14Z</dcterms:created>
  <dcterms:modified xsi:type="dcterms:W3CDTF">2016-11-11T01:21:33Z</dcterms:modified>
</cp:coreProperties>
</file>