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E6F-B466-4330-8FA8-21E5394D942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FDE8-CEDE-44FA-AFAB-7FA126B86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588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E6F-B466-4330-8FA8-21E5394D942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FDE8-CEDE-44FA-AFAB-7FA126B86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297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E6F-B466-4330-8FA8-21E5394D942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FDE8-CEDE-44FA-AFAB-7FA126B86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745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E6F-B466-4330-8FA8-21E5394D942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FDE8-CEDE-44FA-AFAB-7FA126B86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5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E6F-B466-4330-8FA8-21E5394D942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FDE8-CEDE-44FA-AFAB-7FA126B86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8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E6F-B466-4330-8FA8-21E5394D942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FDE8-CEDE-44FA-AFAB-7FA126B86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96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E6F-B466-4330-8FA8-21E5394D942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FDE8-CEDE-44FA-AFAB-7FA126B86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74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E6F-B466-4330-8FA8-21E5394D942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FDE8-CEDE-44FA-AFAB-7FA126B86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4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E6F-B466-4330-8FA8-21E5394D942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FDE8-CEDE-44FA-AFAB-7FA126B86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084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E6F-B466-4330-8FA8-21E5394D942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FDE8-CEDE-44FA-AFAB-7FA126B86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37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E6F-B466-4330-8FA8-21E5394D942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BFDE8-CEDE-44FA-AFAB-7FA126B86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31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2E6F-B466-4330-8FA8-21E5394D942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BFDE8-CEDE-44FA-AFAB-7FA126B865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5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43499" y="154155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3543499" y="381575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3 Elipse"/>
          <p:cNvSpPr/>
          <p:nvPr/>
        </p:nvSpPr>
        <p:spPr>
          <a:xfrm>
            <a:off x="4839643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4 Elipse"/>
          <p:cNvSpPr/>
          <p:nvPr/>
        </p:nvSpPr>
        <p:spPr>
          <a:xfrm>
            <a:off x="3543499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5 Conector recto de flecha"/>
          <p:cNvCxnSpPr>
            <a:stCxn id="2" idx="4"/>
            <a:endCxn id="5" idx="0"/>
          </p:cNvCxnSpPr>
          <p:nvPr/>
        </p:nvCxnSpPr>
        <p:spPr>
          <a:xfrm>
            <a:off x="3939543" y="2294675"/>
            <a:ext cx="0" cy="4486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5" idx="4"/>
            <a:endCxn id="3" idx="0"/>
          </p:cNvCxnSpPr>
          <p:nvPr/>
        </p:nvCxnSpPr>
        <p:spPr>
          <a:xfrm>
            <a:off x="3939543" y="3496402"/>
            <a:ext cx="0" cy="3193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6"/>
            <a:endCxn id="4" idx="2"/>
          </p:cNvCxnSpPr>
          <p:nvPr/>
        </p:nvCxnSpPr>
        <p:spPr>
          <a:xfrm>
            <a:off x="4335587" y="311984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stCxn id="3" idx="2"/>
            <a:endCxn id="2" idx="2"/>
          </p:cNvCxnSpPr>
          <p:nvPr/>
        </p:nvCxnSpPr>
        <p:spPr>
          <a:xfrm rot="10800000">
            <a:off x="3543499" y="1918118"/>
            <a:ext cx="12700" cy="2274199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2" idx="6"/>
            <a:endCxn id="4" idx="0"/>
          </p:cNvCxnSpPr>
          <p:nvPr/>
        </p:nvCxnSpPr>
        <p:spPr>
          <a:xfrm>
            <a:off x="4335587" y="1918117"/>
            <a:ext cx="900100" cy="825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/>
              <a:t>comprobarColor</a:t>
            </a:r>
            <a:endParaRPr lang="es-MX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35587" y="280729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016269" y="349640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342840" y="230434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358917" y="23165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45044" y="33732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3253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1</cp:revision>
  <dcterms:created xsi:type="dcterms:W3CDTF">2016-12-04T05:16:41Z</dcterms:created>
  <dcterms:modified xsi:type="dcterms:W3CDTF">2016-12-04T05:17:14Z</dcterms:modified>
</cp:coreProperties>
</file>