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2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9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7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27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66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8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9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67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64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89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3917-1C63-429F-901F-A9009082DECD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2FB5-4BDD-46D9-89D7-ECFD70AE0E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85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comprobarEscaleraReal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8025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2016-12-04T07:21:33Z</dcterms:created>
  <dcterms:modified xsi:type="dcterms:W3CDTF">2016-12-04T07:22:45Z</dcterms:modified>
</cp:coreProperties>
</file>