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7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222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08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02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557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423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2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1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34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9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327A-CFB8-4382-8F6A-A94FEAA30AB5}" type="datetimeFigureOut">
              <a:rPr lang="es-MX" smtClean="0"/>
              <a:t>04/12/2016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9534-42CA-4233-BFFE-C1FF25E5E8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97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3499" y="154155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543499" y="381575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3 Elipse"/>
          <p:cNvSpPr/>
          <p:nvPr/>
        </p:nvSpPr>
        <p:spPr>
          <a:xfrm>
            <a:off x="4839643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4 Elipse"/>
          <p:cNvSpPr/>
          <p:nvPr/>
        </p:nvSpPr>
        <p:spPr>
          <a:xfrm>
            <a:off x="3543499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5 Conector recto de flecha"/>
          <p:cNvCxnSpPr>
            <a:stCxn id="2" idx="4"/>
            <a:endCxn id="5" idx="0"/>
          </p:cNvCxnSpPr>
          <p:nvPr/>
        </p:nvCxnSpPr>
        <p:spPr>
          <a:xfrm>
            <a:off x="3939543" y="2294675"/>
            <a:ext cx="0" cy="4486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5" idx="4"/>
            <a:endCxn id="3" idx="0"/>
          </p:cNvCxnSpPr>
          <p:nvPr/>
        </p:nvCxnSpPr>
        <p:spPr>
          <a:xfrm>
            <a:off x="3939543" y="3496402"/>
            <a:ext cx="0" cy="3193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6"/>
            <a:endCxn id="4" idx="2"/>
          </p:cNvCxnSpPr>
          <p:nvPr/>
        </p:nvCxnSpPr>
        <p:spPr>
          <a:xfrm>
            <a:off x="4335587" y="311984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3" idx="2"/>
            <a:endCxn id="2" idx="2"/>
          </p:cNvCxnSpPr>
          <p:nvPr/>
        </p:nvCxnSpPr>
        <p:spPr>
          <a:xfrm rot="10800000">
            <a:off x="3543499" y="1918118"/>
            <a:ext cx="12700" cy="2274199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" idx="6"/>
            <a:endCxn id="4" idx="0"/>
          </p:cNvCxnSpPr>
          <p:nvPr/>
        </p:nvCxnSpPr>
        <p:spPr>
          <a:xfrm>
            <a:off x="4335587" y="1918117"/>
            <a:ext cx="900100" cy="825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/>
              <a:t>comprobarPoker</a:t>
            </a:r>
            <a:endParaRPr lang="es-MX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35587" y="280729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016269" y="349640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342840" y="23043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58917" y="2316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45044" y="3373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6782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2016-12-04T06:28:26Z</dcterms:created>
  <dcterms:modified xsi:type="dcterms:W3CDTF">2016-12-04T06:29:36Z</dcterms:modified>
</cp:coreProperties>
</file>