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703"/>
  </p:normalViewPr>
  <p:slideViewPr>
    <p:cSldViewPr snapToGrid="0">
      <p:cViewPr varScale="1">
        <p:scale>
          <a:sx n="96" d="100"/>
          <a:sy n="96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15EA1-D74D-3444-AF83-2BBFF01B3308}" type="datetimeFigureOut">
              <a:rPr lang="en-AU" smtClean="0"/>
              <a:t>15/7/2023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CEFEC-81A3-3647-862E-7119AAD33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522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CEFEC-81A3-3647-862E-7119AAD3317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75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30BA-4E3D-8249-8F12-D872F037838A}" type="datetimeFigureOut">
              <a:rPr lang="en-AU" smtClean="0"/>
              <a:t>15/7/2023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FC0C-4559-A143-9C70-9489188FB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451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30BA-4E3D-8249-8F12-D872F037838A}" type="datetimeFigureOut">
              <a:rPr lang="en-AU" smtClean="0"/>
              <a:t>15/7/2023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FC0C-4559-A143-9C70-9489188FB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837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30BA-4E3D-8249-8F12-D872F037838A}" type="datetimeFigureOut">
              <a:rPr lang="en-AU" smtClean="0"/>
              <a:t>15/7/2023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FC0C-4559-A143-9C70-9489188FB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6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30BA-4E3D-8249-8F12-D872F037838A}" type="datetimeFigureOut">
              <a:rPr lang="en-AU" smtClean="0"/>
              <a:t>15/7/2023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FC0C-4559-A143-9C70-9489188FB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04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30BA-4E3D-8249-8F12-D872F037838A}" type="datetimeFigureOut">
              <a:rPr lang="en-AU" smtClean="0"/>
              <a:t>15/7/2023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FC0C-4559-A143-9C70-9489188FB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78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30BA-4E3D-8249-8F12-D872F037838A}" type="datetimeFigureOut">
              <a:rPr lang="en-AU" smtClean="0"/>
              <a:t>15/7/2023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FC0C-4559-A143-9C70-9489188FB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438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30BA-4E3D-8249-8F12-D872F037838A}" type="datetimeFigureOut">
              <a:rPr lang="en-AU" smtClean="0"/>
              <a:t>15/7/2023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FC0C-4559-A143-9C70-9489188FB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070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30BA-4E3D-8249-8F12-D872F037838A}" type="datetimeFigureOut">
              <a:rPr lang="en-AU" smtClean="0"/>
              <a:t>15/7/2023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FC0C-4559-A143-9C70-9489188FB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24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30BA-4E3D-8249-8F12-D872F037838A}" type="datetimeFigureOut">
              <a:rPr lang="en-AU" smtClean="0"/>
              <a:t>15/7/2023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FC0C-4559-A143-9C70-9489188FB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219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30BA-4E3D-8249-8F12-D872F037838A}" type="datetimeFigureOut">
              <a:rPr lang="en-AU" smtClean="0"/>
              <a:t>15/7/2023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FC0C-4559-A143-9C70-9489188FB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3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30BA-4E3D-8249-8F12-D872F037838A}" type="datetimeFigureOut">
              <a:rPr lang="en-AU" smtClean="0"/>
              <a:t>15/7/2023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FC0C-4559-A143-9C70-9489188FB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47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430BA-4E3D-8249-8F12-D872F037838A}" type="datetimeFigureOut">
              <a:rPr lang="en-AU" smtClean="0"/>
              <a:t>15/7/2023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FC0C-4559-A143-9C70-9489188FB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445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EA8DE2D-DB36-6989-ACED-BA4B88EDDB4C}"/>
              </a:ext>
            </a:extLst>
          </p:cNvPr>
          <p:cNvSpPr/>
          <p:nvPr/>
        </p:nvSpPr>
        <p:spPr>
          <a:xfrm>
            <a:off x="5245963" y="142072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ACBD95-B6F3-A8F8-CE4E-E45931EC8B95}"/>
              </a:ext>
            </a:extLst>
          </p:cNvPr>
          <p:cNvSpPr/>
          <p:nvPr/>
        </p:nvSpPr>
        <p:spPr>
          <a:xfrm>
            <a:off x="5275780" y="801368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26C72E-875C-ED55-ED65-70AD7447A8F8}"/>
              </a:ext>
            </a:extLst>
          </p:cNvPr>
          <p:cNvSpPr/>
          <p:nvPr/>
        </p:nvSpPr>
        <p:spPr>
          <a:xfrm>
            <a:off x="5245962" y="1669385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59B647-256E-DBA2-CEDE-172849D3A3BE}"/>
              </a:ext>
            </a:extLst>
          </p:cNvPr>
          <p:cNvSpPr/>
          <p:nvPr/>
        </p:nvSpPr>
        <p:spPr>
          <a:xfrm>
            <a:off x="7758055" y="142072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BA4671-2446-0CAF-0ADE-A11DEE99D664}"/>
              </a:ext>
            </a:extLst>
          </p:cNvPr>
          <p:cNvSpPr/>
          <p:nvPr/>
        </p:nvSpPr>
        <p:spPr>
          <a:xfrm>
            <a:off x="7787872" y="801368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3ECD57-5701-BDA7-FAAC-6AE92507A124}"/>
              </a:ext>
            </a:extLst>
          </p:cNvPr>
          <p:cNvSpPr/>
          <p:nvPr/>
        </p:nvSpPr>
        <p:spPr>
          <a:xfrm>
            <a:off x="7758054" y="1669385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C0745D-612E-72C2-4085-436F75AE248F}"/>
              </a:ext>
            </a:extLst>
          </p:cNvPr>
          <p:cNvSpPr/>
          <p:nvPr/>
        </p:nvSpPr>
        <p:spPr>
          <a:xfrm>
            <a:off x="10165177" y="142072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1987A2-3029-796C-7D1B-236DE8529688}"/>
              </a:ext>
            </a:extLst>
          </p:cNvPr>
          <p:cNvSpPr/>
          <p:nvPr/>
        </p:nvSpPr>
        <p:spPr>
          <a:xfrm>
            <a:off x="10194994" y="801368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7D3D92-4E08-BE31-8D96-AD6E9577C9B8}"/>
              </a:ext>
            </a:extLst>
          </p:cNvPr>
          <p:cNvSpPr/>
          <p:nvPr/>
        </p:nvSpPr>
        <p:spPr>
          <a:xfrm>
            <a:off x="10165176" y="1669385"/>
            <a:ext cx="327991" cy="327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882D9E-4E5F-AE3A-1678-004A19690367}"/>
              </a:ext>
            </a:extLst>
          </p:cNvPr>
          <p:cNvSpPr/>
          <p:nvPr/>
        </p:nvSpPr>
        <p:spPr>
          <a:xfrm flipH="1" flipV="1">
            <a:off x="3047235" y="251405"/>
            <a:ext cx="66264" cy="66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4B6DEB-4CB0-10B1-4E8C-B9D3F80335F5}"/>
              </a:ext>
            </a:extLst>
          </p:cNvPr>
          <p:cNvSpPr/>
          <p:nvPr/>
        </p:nvSpPr>
        <p:spPr>
          <a:xfrm flipH="1" flipV="1">
            <a:off x="3077052" y="910701"/>
            <a:ext cx="66264" cy="66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6775D0-E08C-CC12-6705-3612B415E39F}"/>
              </a:ext>
            </a:extLst>
          </p:cNvPr>
          <p:cNvSpPr/>
          <p:nvPr/>
        </p:nvSpPr>
        <p:spPr>
          <a:xfrm flipH="1" flipV="1">
            <a:off x="3047234" y="1778718"/>
            <a:ext cx="66264" cy="66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8E2CC9C-127D-39D4-EF2D-77AB50244D32}"/>
              </a:ext>
            </a:extLst>
          </p:cNvPr>
          <p:cNvCxnSpPr/>
          <p:nvPr/>
        </p:nvCxnSpPr>
        <p:spPr>
          <a:xfrm>
            <a:off x="6065581" y="324989"/>
            <a:ext cx="1076737" cy="0"/>
          </a:xfrm>
          <a:prstGeom prst="line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29CE721-1058-F240-55EE-E535FDA3EF95}"/>
              </a:ext>
            </a:extLst>
          </p:cNvPr>
          <p:cNvCxnSpPr>
            <a:cxnSpLocks/>
          </p:cNvCxnSpPr>
          <p:nvPr/>
        </p:nvCxnSpPr>
        <p:spPr>
          <a:xfrm>
            <a:off x="6002632" y="324989"/>
            <a:ext cx="1169505" cy="647695"/>
          </a:xfrm>
          <a:prstGeom prst="line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2BFE6BD-29F3-867E-2A98-472500CC7B0A}"/>
              </a:ext>
            </a:extLst>
          </p:cNvPr>
          <p:cNvCxnSpPr>
            <a:cxnSpLocks/>
          </p:cNvCxnSpPr>
          <p:nvPr/>
        </p:nvCxnSpPr>
        <p:spPr>
          <a:xfrm>
            <a:off x="6026060" y="315285"/>
            <a:ext cx="1116259" cy="1525416"/>
          </a:xfrm>
          <a:prstGeom prst="line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3077A73-EC6A-7522-11AA-2D455FEAD7DA}"/>
              </a:ext>
            </a:extLst>
          </p:cNvPr>
          <p:cNvCxnSpPr/>
          <p:nvPr/>
        </p:nvCxnSpPr>
        <p:spPr>
          <a:xfrm>
            <a:off x="8627119" y="331882"/>
            <a:ext cx="1076737" cy="0"/>
          </a:xfrm>
          <a:prstGeom prst="line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F9D0DEA-8DD0-BEFF-C0D0-3FBF85395C69}"/>
              </a:ext>
            </a:extLst>
          </p:cNvPr>
          <p:cNvCxnSpPr>
            <a:cxnSpLocks/>
          </p:cNvCxnSpPr>
          <p:nvPr/>
        </p:nvCxnSpPr>
        <p:spPr>
          <a:xfrm>
            <a:off x="8564170" y="331882"/>
            <a:ext cx="1169505" cy="647695"/>
          </a:xfrm>
          <a:prstGeom prst="line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3EB08A6-E6B8-9F89-8AD7-4BDF8564F7F8}"/>
              </a:ext>
            </a:extLst>
          </p:cNvPr>
          <p:cNvCxnSpPr>
            <a:cxnSpLocks/>
          </p:cNvCxnSpPr>
          <p:nvPr/>
        </p:nvCxnSpPr>
        <p:spPr>
          <a:xfrm>
            <a:off x="8587598" y="322178"/>
            <a:ext cx="1116259" cy="1525416"/>
          </a:xfrm>
          <a:prstGeom prst="line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A4D38C-04C7-476B-034D-30C4C4B1D10C}"/>
              </a:ext>
            </a:extLst>
          </p:cNvPr>
          <p:cNvCxnSpPr/>
          <p:nvPr/>
        </p:nvCxnSpPr>
        <p:spPr>
          <a:xfrm>
            <a:off x="3622816" y="317669"/>
            <a:ext cx="1076737" cy="0"/>
          </a:xfrm>
          <a:prstGeom prst="line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0C7F6A-05D2-39B2-4560-8BF0990C3933}"/>
              </a:ext>
            </a:extLst>
          </p:cNvPr>
          <p:cNvCxnSpPr>
            <a:cxnSpLocks/>
          </p:cNvCxnSpPr>
          <p:nvPr/>
        </p:nvCxnSpPr>
        <p:spPr>
          <a:xfrm>
            <a:off x="3559867" y="317669"/>
            <a:ext cx="1169505" cy="647695"/>
          </a:xfrm>
          <a:prstGeom prst="line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27FB5A-27F7-5F65-E27E-F0E98EE04BF5}"/>
              </a:ext>
            </a:extLst>
          </p:cNvPr>
          <p:cNvCxnSpPr>
            <a:cxnSpLocks/>
          </p:cNvCxnSpPr>
          <p:nvPr/>
        </p:nvCxnSpPr>
        <p:spPr>
          <a:xfrm>
            <a:off x="3583295" y="307965"/>
            <a:ext cx="1116259" cy="1525416"/>
          </a:xfrm>
          <a:prstGeom prst="line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8F19EA-72D0-BB8A-CC15-34B9E7318A48}"/>
              </a:ext>
            </a:extLst>
          </p:cNvPr>
          <p:cNvSpPr txBox="1"/>
          <p:nvPr/>
        </p:nvSpPr>
        <p:spPr>
          <a:xfrm>
            <a:off x="5548231" y="571701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85F540-FCE0-7C37-EF48-355E3B08AEC0}"/>
              </a:ext>
            </a:extLst>
          </p:cNvPr>
          <p:cNvSpPr txBox="1"/>
          <p:nvPr/>
        </p:nvSpPr>
        <p:spPr>
          <a:xfrm>
            <a:off x="7863126" y="57121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</a:rPr>
              <a:t>YES</a:t>
            </a:r>
            <a:endParaRPr lang="en-US" b="0" i="0" u="none" strike="noStrike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8BEB84-B618-0193-E9EB-C1A90B31D876}"/>
              </a:ext>
            </a:extLst>
          </p:cNvPr>
          <p:cNvSpPr txBox="1"/>
          <p:nvPr/>
        </p:nvSpPr>
        <p:spPr>
          <a:xfrm>
            <a:off x="10409983" y="571701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</a:rPr>
              <a:t>YES</a:t>
            </a:r>
            <a:endParaRPr lang="en-US" b="0" i="0" u="none" strike="noStrike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FD35C8-27F7-AF14-DB0B-B8B9B714B899}"/>
              </a:ext>
            </a:extLst>
          </p:cNvPr>
          <p:cNvSpPr txBox="1"/>
          <p:nvPr/>
        </p:nvSpPr>
        <p:spPr>
          <a:xfrm>
            <a:off x="3855414" y="2247513"/>
            <a:ext cx="87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</a:rPr>
              <a:t>dense</a:t>
            </a:r>
            <a:endParaRPr lang="en-US" b="0" i="0" u="none" strike="noStrike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11DFE8-6FFB-E3FB-4754-7154DD0C6134}"/>
              </a:ext>
            </a:extLst>
          </p:cNvPr>
          <p:cNvSpPr txBox="1"/>
          <p:nvPr/>
        </p:nvSpPr>
        <p:spPr>
          <a:xfrm>
            <a:off x="5534209" y="224751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</a:rPr>
              <a:t>AF</a:t>
            </a:r>
            <a:endParaRPr lang="en-US" b="0" i="0" u="none" strike="noStrike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6ECD61-B1CF-C820-F7F5-F3AE5F43959E}"/>
              </a:ext>
            </a:extLst>
          </p:cNvPr>
          <p:cNvSpPr txBox="1"/>
          <p:nvPr/>
        </p:nvSpPr>
        <p:spPr>
          <a:xfrm>
            <a:off x="7849104" y="224260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</a:rPr>
              <a:t>AF</a:t>
            </a:r>
            <a:endParaRPr lang="en-US" b="0" i="0" u="none" strike="noStrike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68B2CB-7B23-9CBD-1FB7-40DE308D733F}"/>
              </a:ext>
            </a:extLst>
          </p:cNvPr>
          <p:cNvSpPr txBox="1"/>
          <p:nvPr/>
        </p:nvSpPr>
        <p:spPr>
          <a:xfrm>
            <a:off x="10395961" y="226981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</a:rPr>
              <a:t>AF</a:t>
            </a:r>
            <a:endParaRPr lang="en-US" b="0" i="0" u="none" strike="noStrike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747DCC-27C9-A96A-A468-AE0475B4F634}"/>
              </a:ext>
            </a:extLst>
          </p:cNvPr>
          <p:cNvSpPr txBox="1"/>
          <p:nvPr/>
        </p:nvSpPr>
        <p:spPr>
          <a:xfrm>
            <a:off x="6600849" y="2242608"/>
            <a:ext cx="87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</a:rPr>
              <a:t>dense</a:t>
            </a:r>
            <a:endParaRPr lang="en-US" b="0" i="0" u="none" strike="noStrike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0073DD-0FFF-6809-965F-25F1FE45C8DC}"/>
              </a:ext>
            </a:extLst>
          </p:cNvPr>
          <p:cNvSpPr txBox="1"/>
          <p:nvPr/>
        </p:nvSpPr>
        <p:spPr>
          <a:xfrm>
            <a:off x="9004860" y="2216526"/>
            <a:ext cx="87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</a:rPr>
              <a:t>dense</a:t>
            </a:r>
            <a:endParaRPr lang="en-US" b="0" i="0" u="none" strike="noStrike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A83356-D3EE-B2BD-3AA5-BBB1E543E35B}"/>
              </a:ext>
            </a:extLst>
          </p:cNvPr>
          <p:cNvSpPr txBox="1"/>
          <p:nvPr/>
        </p:nvSpPr>
        <p:spPr>
          <a:xfrm>
            <a:off x="23958" y="5538710"/>
            <a:ext cx="27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</a:rPr>
              <a:t>Do we have it from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</a:rPr>
              <a:t>Predict </a:t>
            </a:r>
            <a:r>
              <a:rPr lang="en-US" sz="1400" dirty="0" err="1">
                <a:latin typeface="Courier New" panose="02070309020205020404" pitchFamily="49" charset="0"/>
              </a:rPr>
              <a:t>submodels</a:t>
            </a:r>
            <a:r>
              <a:rPr lang="en-US" sz="1400" dirty="0">
                <a:latin typeface="Courier New" panose="02070309020205020404" pitchFamily="49" charset="0"/>
              </a:rPr>
              <a:t> in TF?</a:t>
            </a:r>
            <a:endParaRPr lang="en-US" sz="1400" b="0" i="0" u="none" strike="noStrike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1A461E-0988-42F1-3F3E-B30A44DDCE3E}"/>
              </a:ext>
            </a:extLst>
          </p:cNvPr>
          <p:cNvSpPr txBox="1"/>
          <p:nvPr/>
        </p:nvSpPr>
        <p:spPr>
          <a:xfrm>
            <a:off x="484764" y="2331370"/>
            <a:ext cx="1688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</a:rPr>
              <a:t>Type of Layer?</a:t>
            </a:r>
            <a:endParaRPr lang="en-US" sz="1400" b="0" i="0" u="none" strike="noStrike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4C97E4-F1D0-A0F7-7740-3BFA638C690D}"/>
              </a:ext>
            </a:extLst>
          </p:cNvPr>
          <p:cNvSpPr txBox="1"/>
          <p:nvPr/>
        </p:nvSpPr>
        <p:spPr>
          <a:xfrm>
            <a:off x="292462" y="6126392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u="none" strike="noStrike" dirty="0">
                <a:effectLst/>
                <a:latin typeface="Courier New" panose="02070309020205020404" pitchFamily="49" charset="0"/>
              </a:rPr>
              <a:t>After adding input: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7359B6-4C69-AC83-EAA1-BE776E54C2BF}"/>
              </a:ext>
            </a:extLst>
          </p:cNvPr>
          <p:cNvSpPr txBox="1"/>
          <p:nvPr/>
        </p:nvSpPr>
        <p:spPr>
          <a:xfrm>
            <a:off x="5577969" y="604225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F7A28-11CC-7616-A6E2-73A0684DAB53}"/>
              </a:ext>
            </a:extLst>
          </p:cNvPr>
          <p:cNvSpPr txBox="1"/>
          <p:nvPr/>
        </p:nvSpPr>
        <p:spPr>
          <a:xfrm>
            <a:off x="7892864" y="603735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</a:rPr>
              <a:t>YES</a:t>
            </a:r>
            <a:endParaRPr lang="en-US" b="0" i="0" u="none" strike="noStrike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F7296C-ACC0-451A-96E9-3CBB5564ADDD}"/>
              </a:ext>
            </a:extLst>
          </p:cNvPr>
          <p:cNvSpPr txBox="1"/>
          <p:nvPr/>
        </p:nvSpPr>
        <p:spPr>
          <a:xfrm>
            <a:off x="10439721" y="60204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</a:rPr>
              <a:t>YES</a:t>
            </a:r>
            <a:endParaRPr lang="en-US" b="0" i="0" u="none" strike="noStrike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08EE1C-6101-38FD-9216-2400C8378555}"/>
              </a:ext>
            </a:extLst>
          </p:cNvPr>
          <p:cNvSpPr txBox="1"/>
          <p:nvPr/>
        </p:nvSpPr>
        <p:spPr>
          <a:xfrm>
            <a:off x="2887263" y="608089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YES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2B4BD0-491C-362B-AEB0-C637DED80C73}"/>
              </a:ext>
            </a:extLst>
          </p:cNvPr>
          <p:cNvSpPr txBox="1"/>
          <p:nvPr/>
        </p:nvSpPr>
        <p:spPr>
          <a:xfrm>
            <a:off x="184810" y="6442250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u="none" strike="noStrike" dirty="0">
                <a:effectLst/>
                <a:latin typeface="Courier New" panose="02070309020205020404" pitchFamily="49" charset="0"/>
              </a:rPr>
              <a:t>After traversing lays: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726F55-5CDE-D818-8806-8C3562F8405A}"/>
              </a:ext>
            </a:extLst>
          </p:cNvPr>
          <p:cNvSpPr txBox="1"/>
          <p:nvPr/>
        </p:nvSpPr>
        <p:spPr>
          <a:xfrm>
            <a:off x="5575660" y="64016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DEBCE4-87DE-AC40-1986-536DE6F74BA8}"/>
              </a:ext>
            </a:extLst>
          </p:cNvPr>
          <p:cNvSpPr txBox="1"/>
          <p:nvPr/>
        </p:nvSpPr>
        <p:spPr>
          <a:xfrm>
            <a:off x="7890555" y="637498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</a:rPr>
              <a:t>YES</a:t>
            </a:r>
            <a:endParaRPr lang="en-US" b="0" i="0" u="none" strike="noStrike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222950-2874-5906-6AD5-1AAD8709C310}"/>
              </a:ext>
            </a:extLst>
          </p:cNvPr>
          <p:cNvSpPr txBox="1"/>
          <p:nvPr/>
        </p:nvSpPr>
        <p:spPr>
          <a:xfrm>
            <a:off x="10437412" y="636900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</a:rPr>
              <a:t>YES</a:t>
            </a:r>
            <a:endParaRPr lang="en-US" b="0" i="0" u="none" strike="noStrike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875A94-AA68-C7C9-2D1D-D7490D81FAF6}"/>
              </a:ext>
            </a:extLst>
          </p:cNvPr>
          <p:cNvSpPr txBox="1"/>
          <p:nvPr/>
        </p:nvSpPr>
        <p:spPr>
          <a:xfrm>
            <a:off x="2884954" y="64294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E5766-54D7-9EF9-ED57-4C839414C6FB}"/>
              </a:ext>
            </a:extLst>
          </p:cNvPr>
          <p:cNvSpPr txBox="1"/>
          <p:nvPr/>
        </p:nvSpPr>
        <p:spPr>
          <a:xfrm>
            <a:off x="4146303" y="641979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BBF4A5-4CB7-CAEB-5CA7-12572E15621E}"/>
              </a:ext>
            </a:extLst>
          </p:cNvPr>
          <p:cNvSpPr txBox="1"/>
          <p:nvPr/>
        </p:nvSpPr>
        <p:spPr>
          <a:xfrm>
            <a:off x="6660866" y="638191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</a:rPr>
              <a:t>YES</a:t>
            </a:r>
            <a:endParaRPr lang="en-US" b="0" i="0" u="none" strike="noStrike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13EAC8-A69A-469B-B6E1-9D0B274F2158}"/>
              </a:ext>
            </a:extLst>
          </p:cNvPr>
          <p:cNvSpPr txBox="1"/>
          <p:nvPr/>
        </p:nvSpPr>
        <p:spPr>
          <a:xfrm>
            <a:off x="9207723" y="638682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</a:rPr>
              <a:t>YES</a:t>
            </a:r>
            <a:endParaRPr lang="en-US" b="0" i="0" u="none" strike="noStrike" dirty="0">
              <a:effectLst/>
              <a:latin typeface="Courier New" panose="02070309020205020404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268C0B-B619-6CB4-6600-917C79D33361}"/>
              </a:ext>
            </a:extLst>
          </p:cNvPr>
          <p:cNvCxnSpPr/>
          <p:nvPr/>
        </p:nvCxnSpPr>
        <p:spPr>
          <a:xfrm flipV="1">
            <a:off x="0" y="6070011"/>
            <a:ext cx="11658600" cy="65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D3DF02-B63C-E1F5-7647-E74E9E83F94D}"/>
              </a:ext>
            </a:extLst>
          </p:cNvPr>
          <p:cNvCxnSpPr/>
          <p:nvPr/>
        </p:nvCxnSpPr>
        <p:spPr>
          <a:xfrm flipV="1">
            <a:off x="-54441" y="6410161"/>
            <a:ext cx="11658600" cy="65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CC7FFB-3726-8C3F-2497-708A7CFD2CA5}"/>
              </a:ext>
            </a:extLst>
          </p:cNvPr>
          <p:cNvCxnSpPr/>
          <p:nvPr/>
        </p:nvCxnSpPr>
        <p:spPr>
          <a:xfrm flipV="1">
            <a:off x="79335" y="2717227"/>
            <a:ext cx="11658600" cy="65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0C4DF1-E0DC-D838-4277-BD7579B3B4EE}"/>
              </a:ext>
            </a:extLst>
          </p:cNvPr>
          <p:cNvCxnSpPr/>
          <p:nvPr/>
        </p:nvCxnSpPr>
        <p:spPr>
          <a:xfrm flipV="1">
            <a:off x="74863" y="3336715"/>
            <a:ext cx="11658600" cy="65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E7B7AFE-BA22-BA19-D282-C4E2D878F51E}"/>
              </a:ext>
            </a:extLst>
          </p:cNvPr>
          <p:cNvSpPr txBox="1"/>
          <p:nvPr/>
        </p:nvSpPr>
        <p:spPr>
          <a:xfrm>
            <a:off x="580496" y="2884999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</a:rPr>
              <a:t>Fake Layers</a:t>
            </a:r>
            <a:endParaRPr lang="en-US" sz="1400" b="0" i="0" u="none" strike="noStrike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B2805C-75D4-10E2-F98F-EA24013646C7}"/>
              </a:ext>
            </a:extLst>
          </p:cNvPr>
          <p:cNvSpPr txBox="1"/>
          <p:nvPr/>
        </p:nvSpPr>
        <p:spPr>
          <a:xfrm>
            <a:off x="4161184" y="291453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</a:rPr>
              <a:t>fake</a:t>
            </a:r>
            <a:endParaRPr lang="en-US" sz="1400" b="0" i="0" u="none" strike="noStrike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BF58C1-F23A-7FC9-2DEA-DAC2BD514A92}"/>
              </a:ext>
            </a:extLst>
          </p:cNvPr>
          <p:cNvSpPr txBox="1"/>
          <p:nvPr/>
        </p:nvSpPr>
        <p:spPr>
          <a:xfrm>
            <a:off x="5198240" y="2900773"/>
            <a:ext cx="1043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Courier New" panose="02070309020205020404" pitchFamily="49" charset="0"/>
              </a:rPr>
              <a:t>non_fake</a:t>
            </a:r>
            <a:endParaRPr lang="en-US" sz="1400" b="0" i="0" u="none" strike="noStrike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AB1571-BBEE-75DB-7995-14F4F384E1A3}"/>
              </a:ext>
            </a:extLst>
          </p:cNvPr>
          <p:cNvSpPr txBox="1"/>
          <p:nvPr/>
        </p:nvSpPr>
        <p:spPr>
          <a:xfrm>
            <a:off x="7543721" y="2865714"/>
            <a:ext cx="1043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Courier New" panose="02070309020205020404" pitchFamily="49" charset="0"/>
              </a:rPr>
              <a:t>non_fake</a:t>
            </a:r>
            <a:endParaRPr lang="en-US" sz="1400" b="0" i="0" u="none" strike="noStrike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80513F-05D2-FBB4-6649-5BDFA6CB1752}"/>
              </a:ext>
            </a:extLst>
          </p:cNvPr>
          <p:cNvSpPr txBox="1"/>
          <p:nvPr/>
        </p:nvSpPr>
        <p:spPr>
          <a:xfrm>
            <a:off x="10001046" y="2879093"/>
            <a:ext cx="1043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Courier New" panose="02070309020205020404" pitchFamily="49" charset="0"/>
              </a:rPr>
              <a:t>non_fake</a:t>
            </a:r>
            <a:endParaRPr lang="en-US" sz="1400" b="0" i="0" u="none" strike="noStrike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96C0C9-262B-6812-4050-6B9F2EE8A976}"/>
              </a:ext>
            </a:extLst>
          </p:cNvPr>
          <p:cNvSpPr txBox="1"/>
          <p:nvPr/>
        </p:nvSpPr>
        <p:spPr>
          <a:xfrm>
            <a:off x="6652850" y="29028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</a:rPr>
              <a:t>fake</a:t>
            </a:r>
            <a:endParaRPr lang="en-US" sz="1400" b="0" i="0" u="none" strike="noStrike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4CEC0C-5E6B-6993-C748-B6016384EFD7}"/>
              </a:ext>
            </a:extLst>
          </p:cNvPr>
          <p:cNvSpPr txBox="1"/>
          <p:nvPr/>
        </p:nvSpPr>
        <p:spPr>
          <a:xfrm>
            <a:off x="9119404" y="291453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</a:rPr>
              <a:t>fake</a:t>
            </a:r>
            <a:endParaRPr lang="en-US" sz="1400" b="0" i="0" u="none" strike="noStrike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3B9C6C-BB2B-A30F-2491-5642AA5DE7DA}"/>
              </a:ext>
            </a:extLst>
          </p:cNvPr>
          <p:cNvSpPr txBox="1"/>
          <p:nvPr/>
        </p:nvSpPr>
        <p:spPr>
          <a:xfrm>
            <a:off x="5427819" y="3500844"/>
            <a:ext cx="598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</a:rPr>
              <a:t>o</a:t>
            </a:r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ut</a:t>
            </a:r>
            <a:endParaRPr lang="en-US" dirty="0">
              <a:latin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</a:rPr>
              <a:t>of</a:t>
            </a:r>
          </a:p>
          <a:p>
            <a:pPr algn="ctr"/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AF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DA666C-6CE6-FFAF-53D3-2B30FC44E19A}"/>
              </a:ext>
            </a:extLst>
          </p:cNvPr>
          <p:cNvSpPr txBox="1"/>
          <p:nvPr/>
        </p:nvSpPr>
        <p:spPr>
          <a:xfrm>
            <a:off x="2673205" y="36051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input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3BFC73-A79F-B0F4-AAD4-EFF6F4B34258}"/>
              </a:ext>
            </a:extLst>
          </p:cNvPr>
          <p:cNvSpPr txBox="1"/>
          <p:nvPr/>
        </p:nvSpPr>
        <p:spPr>
          <a:xfrm>
            <a:off x="3892110" y="3468942"/>
            <a:ext cx="1287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input*</a:t>
            </a:r>
            <a:r>
              <a:rPr lang="en-US" b="0" i="0" u="none" strike="noStrike" dirty="0" err="1">
                <a:effectLst/>
                <a:latin typeface="Courier New" panose="02070309020205020404" pitchFamily="49" charset="0"/>
              </a:rPr>
              <a:t>ws</a:t>
            </a:r>
            <a:endParaRPr lang="en-US" b="0" i="0" u="none" strike="noStrike" dirty="0"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+</a:t>
            </a:r>
          </a:p>
          <a:p>
            <a:pPr algn="ctr"/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bs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CF7505-79B1-52A6-7A06-B0687661DF34}"/>
              </a:ext>
            </a:extLst>
          </p:cNvPr>
          <p:cNvSpPr txBox="1"/>
          <p:nvPr/>
        </p:nvSpPr>
        <p:spPr>
          <a:xfrm>
            <a:off x="7811855" y="3496483"/>
            <a:ext cx="598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</a:rPr>
              <a:t>o</a:t>
            </a:r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ut</a:t>
            </a:r>
            <a:endParaRPr lang="en-US" dirty="0">
              <a:latin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</a:rPr>
              <a:t>of</a:t>
            </a:r>
          </a:p>
          <a:p>
            <a:pPr algn="ctr"/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AF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3D063E-32F1-ED31-4013-2DE1AB4278DF}"/>
              </a:ext>
            </a:extLst>
          </p:cNvPr>
          <p:cNvSpPr txBox="1"/>
          <p:nvPr/>
        </p:nvSpPr>
        <p:spPr>
          <a:xfrm>
            <a:off x="6551863" y="3509185"/>
            <a:ext cx="736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…*</a:t>
            </a:r>
            <a:r>
              <a:rPr lang="en-US" b="0" i="0" u="none" strike="noStrike" dirty="0" err="1">
                <a:effectLst/>
                <a:latin typeface="Courier New" panose="02070309020205020404" pitchFamily="49" charset="0"/>
              </a:rPr>
              <a:t>ws</a:t>
            </a:r>
            <a:endParaRPr lang="en-US" b="0" i="0" u="none" strike="noStrike" dirty="0"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+</a:t>
            </a:r>
          </a:p>
          <a:p>
            <a:pPr algn="ctr"/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bs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2520BE-835F-2C38-13C5-94D7AC76697D}"/>
              </a:ext>
            </a:extLst>
          </p:cNvPr>
          <p:cNvSpPr txBox="1"/>
          <p:nvPr/>
        </p:nvSpPr>
        <p:spPr>
          <a:xfrm>
            <a:off x="10333782" y="3514759"/>
            <a:ext cx="598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</a:rPr>
              <a:t>o</a:t>
            </a:r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ut</a:t>
            </a:r>
            <a:endParaRPr lang="en-US" dirty="0">
              <a:latin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</a:rPr>
              <a:t>of</a:t>
            </a:r>
          </a:p>
          <a:p>
            <a:pPr algn="ctr"/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AF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F895A0-4B52-54F9-17FE-0A550BD305DF}"/>
              </a:ext>
            </a:extLst>
          </p:cNvPr>
          <p:cNvSpPr txBox="1"/>
          <p:nvPr/>
        </p:nvSpPr>
        <p:spPr>
          <a:xfrm>
            <a:off x="9073790" y="3449404"/>
            <a:ext cx="736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…*</a:t>
            </a:r>
            <a:r>
              <a:rPr lang="en-US" b="0" i="0" u="none" strike="noStrike" dirty="0" err="1">
                <a:effectLst/>
                <a:latin typeface="Courier New" panose="02070309020205020404" pitchFamily="49" charset="0"/>
              </a:rPr>
              <a:t>ws</a:t>
            </a:r>
            <a:endParaRPr lang="en-US" b="0" i="0" u="none" strike="noStrike" dirty="0"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+</a:t>
            </a:r>
          </a:p>
          <a:p>
            <a:pPr algn="ctr"/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bs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7186A7-7DBE-0E88-C36C-433836ADFB1E}"/>
              </a:ext>
            </a:extLst>
          </p:cNvPr>
          <p:cNvSpPr txBox="1"/>
          <p:nvPr/>
        </p:nvSpPr>
        <p:spPr>
          <a:xfrm>
            <a:off x="558946" y="3757180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0" i="0" u="none" strike="noStrike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outs_layers</a:t>
            </a:r>
            <a:endParaRPr lang="en-US" sz="1400" b="0" i="0" u="none" strike="noStrike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718FC66-4C3B-2C0B-ACE6-A1F6170C042A}"/>
              </a:ext>
            </a:extLst>
          </p:cNvPr>
          <p:cNvCxnSpPr/>
          <p:nvPr/>
        </p:nvCxnSpPr>
        <p:spPr>
          <a:xfrm flipV="1">
            <a:off x="79335" y="4523758"/>
            <a:ext cx="11658600" cy="65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36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1352</TotalTime>
  <Words>83</Words>
  <Application>Microsoft Macintosh PowerPoint</Application>
  <PresentationFormat>Widescreen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Viana</dc:creator>
  <cp:lastModifiedBy>Javier Viana</cp:lastModifiedBy>
  <cp:revision>20</cp:revision>
  <dcterms:created xsi:type="dcterms:W3CDTF">2023-07-13T03:22:54Z</dcterms:created>
  <dcterms:modified xsi:type="dcterms:W3CDTF">2023-07-15T19:44:24Z</dcterms:modified>
</cp:coreProperties>
</file>