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  <a:srgbClr val="00FDFF"/>
    <a:srgbClr val="FF2F92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36"/>
    <p:restoredTop sz="96512"/>
  </p:normalViewPr>
  <p:slideViewPr>
    <p:cSldViewPr snapToGrid="0">
      <p:cViewPr varScale="1">
        <p:scale>
          <a:sx n="123" d="100"/>
          <a:sy n="123" d="100"/>
        </p:scale>
        <p:origin x="936" y="184"/>
      </p:cViewPr>
      <p:guideLst/>
    </p:cSldViewPr>
  </p:slideViewPr>
  <p:outlineViewPr>
    <p:cViewPr>
      <p:scale>
        <a:sx n="70" d="100"/>
        <a:sy n="7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740F8-CD20-6D4B-93E3-64DECD154F8F}" type="datetimeFigureOut">
              <a:rPr lang="en-AU" smtClean="0"/>
              <a:t>20/3/2024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4FDD9-905C-6446-A03A-C2F6463D8F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068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FDD9-905C-6446-A03A-C2F6463D8FCA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021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FDD9-905C-6446-A03A-C2F6463D8FCA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8365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FDD9-905C-6446-A03A-C2F6463D8FCA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6553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FDD9-905C-6446-A03A-C2F6463D8FCA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097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46C6-C654-787F-9CF4-142290AB3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7E870-E0D9-6816-F485-C06BC7FF0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51D48-44DC-7869-0065-60470068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CD66-3B87-D841-A339-7632A0AA25FB}" type="datetimeFigureOut">
              <a:rPr lang="en-AU" smtClean="0"/>
              <a:t>20/3/2024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2E17-10AA-7F72-6CE7-160987E3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7E1EC-95FC-1184-03A8-78F1673E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F3EB-42C4-0D46-AD38-063CA3D9E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688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1105-DD3E-407B-3A8E-CE5EC6A29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2999-62EE-EF5F-3CFE-B62B3FD76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E3952-1623-AD88-257A-385C9CBE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CD66-3B87-D841-A339-7632A0AA25FB}" type="datetimeFigureOut">
              <a:rPr lang="en-AU" smtClean="0"/>
              <a:t>20/3/2024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50A13-0219-8CA0-4E30-31276012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7004F-23A8-BB9D-0C5E-AAE3CF39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F3EB-42C4-0D46-AD38-063CA3D9E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680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55DF8F-EA37-D869-E3AA-3BC365ADB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4350B-5D3F-64B4-289F-144FB3E1B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CCB03-513D-D5CA-0E8F-EF4DA575F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CD66-3B87-D841-A339-7632A0AA25FB}" type="datetimeFigureOut">
              <a:rPr lang="en-AU" smtClean="0"/>
              <a:t>20/3/2024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C0F50-CE24-A507-B39B-79DDE072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C0E7A-30E6-17EB-D8FD-0E838996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F3EB-42C4-0D46-AD38-063CA3D9E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050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8FB5-0189-D8AB-6C45-F54E9EEA7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7A582-A155-4D90-4836-A12F26C48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97BD1-5C16-5783-9ABC-F126A63C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CD66-3B87-D841-A339-7632A0AA25FB}" type="datetimeFigureOut">
              <a:rPr lang="en-AU" smtClean="0"/>
              <a:t>20/3/2024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08734-E768-39E3-EA4D-A80BA043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25004-BA48-CACD-D5DE-B5606E00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F3EB-42C4-0D46-AD38-063CA3D9E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048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8009A-261F-8BEB-5AA6-BCE254AA8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40985-B686-7048-D4C0-35BDF28C9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D2B63-6542-6D5B-8A9A-8B5FD0554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CD66-3B87-D841-A339-7632A0AA25FB}" type="datetimeFigureOut">
              <a:rPr lang="en-AU" smtClean="0"/>
              <a:t>20/3/2024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95882-11EA-1950-68A9-3511C09F4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80B3-0F6E-167D-0FD5-6936919F0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F3EB-42C4-0D46-AD38-063CA3D9E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454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F9EC-2C14-F88F-E466-6CE15347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335D2-418C-9225-34EC-847509A77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3CA47-294C-1369-DCD9-97C2CCD5D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E4884-7EFE-B454-2A0D-A6FB3577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CD66-3B87-D841-A339-7632A0AA25FB}" type="datetimeFigureOut">
              <a:rPr lang="en-AU" smtClean="0"/>
              <a:t>20/3/2024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4E40-45BF-EA98-209C-DE2836EE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A9C07-6CA1-0EA4-01D7-F22869F2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F3EB-42C4-0D46-AD38-063CA3D9E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26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544D-2241-BBF0-9095-4F98F70DB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BADD5-DE22-7F75-7871-100CB7160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7E629-09AA-9E8A-6BC0-9399963CC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286E3-7A96-B703-FCDB-317872D92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7E77B-B956-871D-EFE6-06DB7A40D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DBC387-B532-DA4C-C861-3601D849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CD66-3B87-D841-A339-7632A0AA25FB}" type="datetimeFigureOut">
              <a:rPr lang="en-AU" smtClean="0"/>
              <a:t>20/3/2024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0332D-AE5F-7E97-5232-A56212D3E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C00F8-A3E2-E37C-AD5F-D4D75913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F3EB-42C4-0D46-AD38-063CA3D9E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678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9D8B-D8C0-33BD-D253-1FE91F09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C69962-0F35-064D-DC4F-71E75311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CD66-3B87-D841-A339-7632A0AA25FB}" type="datetimeFigureOut">
              <a:rPr lang="en-AU" smtClean="0"/>
              <a:t>20/3/2024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DDBB2-B777-1C06-E741-CB2DE07E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1F355-C6A3-282E-070C-6025240F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F3EB-42C4-0D46-AD38-063CA3D9E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975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6F4881-EC04-A09F-3C17-072EF9249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CD66-3B87-D841-A339-7632A0AA25FB}" type="datetimeFigureOut">
              <a:rPr lang="en-AU" smtClean="0"/>
              <a:t>20/3/2024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3630E-6549-4CFC-0208-9053A92DE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8DF88-DEA0-8810-F729-CA8A6E4E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F3EB-42C4-0D46-AD38-063CA3D9E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24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4AB1A-E63F-E83E-614C-F51B4A3E6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36632-3645-1DE6-8C45-9824EB0BA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1BD93-2C07-4507-DFD2-95518AFBF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63DD8-D96F-3079-EC20-D87CFDF5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CD66-3B87-D841-A339-7632A0AA25FB}" type="datetimeFigureOut">
              <a:rPr lang="en-AU" smtClean="0"/>
              <a:t>20/3/2024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42103-5CE6-269F-08B6-47FEB438C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12B1E-DE88-E5C5-8A3A-79921B85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F3EB-42C4-0D46-AD38-063CA3D9E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861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A3E87-C2A0-BDEE-4944-85176434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3F3872-2A1E-0EC6-B2E3-5D0104E2F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FB4A0-FC76-31C3-5037-6833B9BF8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F552C-82E6-B471-A8B5-4B492FC7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CD66-3B87-D841-A339-7632A0AA25FB}" type="datetimeFigureOut">
              <a:rPr lang="en-AU" smtClean="0"/>
              <a:t>20/3/2024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B0DCB-4310-B956-E385-4FECEF6D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F4C53-EDD8-834E-5898-D1CE21CA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F3EB-42C4-0D46-AD38-063CA3D9E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889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1ED9A0-047D-5750-D75F-E7BBCAFB1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76CF3-BD23-A01C-7234-D7009DCD9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DF6C6-7273-FCAA-E051-1E81480EA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ACD66-3B87-D841-A339-7632A0AA25FB}" type="datetimeFigureOut">
              <a:rPr lang="en-AU" smtClean="0"/>
              <a:t>20/3/2024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F2895-38AA-1113-BA65-A86EA4F69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962BB-183F-D018-7896-5794968C7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0F3EB-42C4-0D46-AD38-063CA3D9E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801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29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32" Type="http://schemas.openxmlformats.org/officeDocument/2006/relationships/image" Target="../media/image60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31" Type="http://schemas.openxmlformats.org/officeDocument/2006/relationships/image" Target="../media/image59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Relationship Id="rId30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0.png"/><Relationship Id="rId21" Type="http://schemas.openxmlformats.org/officeDocument/2006/relationships/image" Target="../media/image45.png"/><Relationship Id="rId42" Type="http://schemas.openxmlformats.org/officeDocument/2006/relationships/image" Target="../media/image87.png"/><Relationship Id="rId47" Type="http://schemas.openxmlformats.org/officeDocument/2006/relationships/image" Target="../media/image91.png"/><Relationship Id="rId63" Type="http://schemas.openxmlformats.org/officeDocument/2006/relationships/image" Target="../media/image107.png"/><Relationship Id="rId68" Type="http://schemas.openxmlformats.org/officeDocument/2006/relationships/image" Target="../media/image112.png"/><Relationship Id="rId7" Type="http://schemas.openxmlformats.org/officeDocument/2006/relationships/image" Target="../media/image64.png"/><Relationship Id="rId71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3.png"/><Relationship Id="rId29" Type="http://schemas.openxmlformats.org/officeDocument/2006/relationships/image" Target="../media/image53.png"/><Relationship Id="rId11" Type="http://schemas.openxmlformats.org/officeDocument/2006/relationships/image" Target="../media/image68.png"/><Relationship Id="rId24" Type="http://schemas.openxmlformats.org/officeDocument/2006/relationships/image" Target="../media/image48.png"/><Relationship Id="rId32" Type="http://schemas.openxmlformats.org/officeDocument/2006/relationships/image" Target="../media/image56.png"/><Relationship Id="rId37" Type="http://schemas.openxmlformats.org/officeDocument/2006/relationships/image" Target="../media/image82.png"/><Relationship Id="rId40" Type="http://schemas.openxmlformats.org/officeDocument/2006/relationships/image" Target="../media/image85.png"/><Relationship Id="rId45" Type="http://schemas.openxmlformats.org/officeDocument/2006/relationships/image" Target="../media/image89.png"/><Relationship Id="rId53" Type="http://schemas.openxmlformats.org/officeDocument/2006/relationships/image" Target="../media/image97.png"/><Relationship Id="rId58" Type="http://schemas.openxmlformats.org/officeDocument/2006/relationships/image" Target="../media/image102.png"/><Relationship Id="rId66" Type="http://schemas.openxmlformats.org/officeDocument/2006/relationships/image" Target="../media/image110.png"/><Relationship Id="rId5" Type="http://schemas.openxmlformats.org/officeDocument/2006/relationships/image" Target="../media/image62.png"/><Relationship Id="rId61" Type="http://schemas.openxmlformats.org/officeDocument/2006/relationships/image" Target="../media/image105.png"/><Relationship Id="rId19" Type="http://schemas.openxmlformats.org/officeDocument/2006/relationships/image" Target="../media/image76.png"/><Relationship Id="rId14" Type="http://schemas.openxmlformats.org/officeDocument/2006/relationships/image" Target="../media/image71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4.png"/><Relationship Id="rId35" Type="http://schemas.openxmlformats.org/officeDocument/2006/relationships/image" Target="../media/image80.png"/><Relationship Id="rId43" Type="http://schemas.openxmlformats.org/officeDocument/2006/relationships/image" Target="../media/image88.png"/><Relationship Id="rId48" Type="http://schemas.openxmlformats.org/officeDocument/2006/relationships/image" Target="../media/image92.png"/><Relationship Id="rId56" Type="http://schemas.openxmlformats.org/officeDocument/2006/relationships/image" Target="../media/image100.png"/><Relationship Id="rId64" Type="http://schemas.openxmlformats.org/officeDocument/2006/relationships/image" Target="../media/image108.png"/><Relationship Id="rId69" Type="http://schemas.openxmlformats.org/officeDocument/2006/relationships/image" Target="../media/image113.png"/><Relationship Id="rId8" Type="http://schemas.openxmlformats.org/officeDocument/2006/relationships/image" Target="../media/image65.png"/><Relationship Id="rId51" Type="http://schemas.openxmlformats.org/officeDocument/2006/relationships/image" Target="../media/image95.png"/><Relationship Id="rId3" Type="http://schemas.openxmlformats.org/officeDocument/2006/relationships/image" Target="../media/image61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5" Type="http://schemas.openxmlformats.org/officeDocument/2006/relationships/image" Target="../media/image49.png"/><Relationship Id="rId33" Type="http://schemas.openxmlformats.org/officeDocument/2006/relationships/image" Target="../media/image78.png"/><Relationship Id="rId38" Type="http://schemas.openxmlformats.org/officeDocument/2006/relationships/image" Target="../media/image83.png"/><Relationship Id="rId46" Type="http://schemas.openxmlformats.org/officeDocument/2006/relationships/image" Target="../media/image90.png"/><Relationship Id="rId59" Type="http://schemas.openxmlformats.org/officeDocument/2006/relationships/image" Target="../media/image103.png"/><Relationship Id="rId67" Type="http://schemas.openxmlformats.org/officeDocument/2006/relationships/image" Target="../media/image111.png"/><Relationship Id="rId20" Type="http://schemas.openxmlformats.org/officeDocument/2006/relationships/image" Target="../media/image77.png"/><Relationship Id="rId41" Type="http://schemas.openxmlformats.org/officeDocument/2006/relationships/image" Target="../media/image86.png"/><Relationship Id="rId54" Type="http://schemas.openxmlformats.org/officeDocument/2006/relationships/image" Target="../media/image98.png"/><Relationship Id="rId62" Type="http://schemas.openxmlformats.org/officeDocument/2006/relationships/image" Target="../media/image106.png"/><Relationship Id="rId70" Type="http://schemas.openxmlformats.org/officeDocument/2006/relationships/image" Target="../media/image1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15" Type="http://schemas.openxmlformats.org/officeDocument/2006/relationships/image" Target="../media/image72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36" Type="http://schemas.openxmlformats.org/officeDocument/2006/relationships/image" Target="../media/image81.png"/><Relationship Id="rId49" Type="http://schemas.openxmlformats.org/officeDocument/2006/relationships/image" Target="../media/image93.png"/><Relationship Id="rId57" Type="http://schemas.openxmlformats.org/officeDocument/2006/relationships/image" Target="../media/image101.png"/><Relationship Id="rId10" Type="http://schemas.openxmlformats.org/officeDocument/2006/relationships/image" Target="../media/image67.png"/><Relationship Id="rId31" Type="http://schemas.openxmlformats.org/officeDocument/2006/relationships/image" Target="../media/image55.png"/><Relationship Id="rId44" Type="http://schemas.openxmlformats.org/officeDocument/2006/relationships/image" Target="../media/image31.png"/><Relationship Id="rId52" Type="http://schemas.openxmlformats.org/officeDocument/2006/relationships/image" Target="../media/image96.png"/><Relationship Id="rId60" Type="http://schemas.openxmlformats.org/officeDocument/2006/relationships/image" Target="../media/image104.png"/><Relationship Id="rId65" Type="http://schemas.openxmlformats.org/officeDocument/2006/relationships/image" Target="../media/image109.png"/><Relationship Id="rId4" Type="http://schemas.openxmlformats.org/officeDocument/2006/relationships/image" Target="../media/image32.png"/><Relationship Id="rId9" Type="http://schemas.openxmlformats.org/officeDocument/2006/relationships/image" Target="../media/image66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39" Type="http://schemas.openxmlformats.org/officeDocument/2006/relationships/image" Target="../media/image84.png"/><Relationship Id="rId34" Type="http://schemas.openxmlformats.org/officeDocument/2006/relationships/image" Target="../media/image79.png"/><Relationship Id="rId50" Type="http://schemas.openxmlformats.org/officeDocument/2006/relationships/image" Target="../media/image94.png"/><Relationship Id="rId55" Type="http://schemas.openxmlformats.org/officeDocument/2006/relationships/image" Target="../media/image99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0.png"/><Relationship Id="rId21" Type="http://schemas.openxmlformats.org/officeDocument/2006/relationships/image" Target="../media/image45.png"/><Relationship Id="rId42" Type="http://schemas.openxmlformats.org/officeDocument/2006/relationships/image" Target="../media/image133.png"/><Relationship Id="rId47" Type="http://schemas.openxmlformats.org/officeDocument/2006/relationships/image" Target="../media/image138.png"/><Relationship Id="rId63" Type="http://schemas.openxmlformats.org/officeDocument/2006/relationships/image" Target="../media/image107.png"/><Relationship Id="rId68" Type="http://schemas.openxmlformats.org/officeDocument/2006/relationships/image" Target="../media/image112.png"/><Relationship Id="rId84" Type="http://schemas.openxmlformats.org/officeDocument/2006/relationships/image" Target="../media/image151.png"/><Relationship Id="rId16" Type="http://schemas.openxmlformats.org/officeDocument/2006/relationships/image" Target="../media/image119.png"/><Relationship Id="rId11" Type="http://schemas.openxmlformats.org/officeDocument/2006/relationships/image" Target="../media/image68.png"/><Relationship Id="rId32" Type="http://schemas.openxmlformats.org/officeDocument/2006/relationships/image" Target="../media/image56.png"/><Relationship Id="rId37" Type="http://schemas.openxmlformats.org/officeDocument/2006/relationships/image" Target="../media/image128.png"/><Relationship Id="rId53" Type="http://schemas.openxmlformats.org/officeDocument/2006/relationships/image" Target="../media/image97.png"/><Relationship Id="rId58" Type="http://schemas.openxmlformats.org/officeDocument/2006/relationships/image" Target="../media/image102.png"/><Relationship Id="rId74" Type="http://schemas.openxmlformats.org/officeDocument/2006/relationships/image" Target="../media/image141.png"/><Relationship Id="rId79" Type="http://schemas.openxmlformats.org/officeDocument/2006/relationships/image" Target="../media/image146.png"/><Relationship Id="rId5" Type="http://schemas.openxmlformats.org/officeDocument/2006/relationships/image" Target="../media/image62.png"/><Relationship Id="rId19" Type="http://schemas.openxmlformats.org/officeDocument/2006/relationships/image" Target="../media/image122.png"/><Relationship Id="rId14" Type="http://schemas.openxmlformats.org/officeDocument/2006/relationships/image" Target="../media/image117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4.png"/><Relationship Id="rId35" Type="http://schemas.openxmlformats.org/officeDocument/2006/relationships/image" Target="../media/image126.png"/><Relationship Id="rId43" Type="http://schemas.openxmlformats.org/officeDocument/2006/relationships/image" Target="../media/image134.png"/><Relationship Id="rId48" Type="http://schemas.openxmlformats.org/officeDocument/2006/relationships/image" Target="../media/image92.png"/><Relationship Id="rId56" Type="http://schemas.openxmlformats.org/officeDocument/2006/relationships/image" Target="../media/image100.png"/><Relationship Id="rId64" Type="http://schemas.openxmlformats.org/officeDocument/2006/relationships/image" Target="../media/image108.png"/><Relationship Id="rId69" Type="http://schemas.openxmlformats.org/officeDocument/2006/relationships/image" Target="../media/image113.png"/><Relationship Id="rId77" Type="http://schemas.openxmlformats.org/officeDocument/2006/relationships/image" Target="../media/image144.png"/><Relationship Id="rId8" Type="http://schemas.openxmlformats.org/officeDocument/2006/relationships/image" Target="../media/image65.png"/><Relationship Id="rId51" Type="http://schemas.openxmlformats.org/officeDocument/2006/relationships/image" Target="../media/image95.png"/><Relationship Id="rId72" Type="http://schemas.openxmlformats.org/officeDocument/2006/relationships/image" Target="../media/image139.png"/><Relationship Id="rId80" Type="http://schemas.openxmlformats.org/officeDocument/2006/relationships/image" Target="../media/image147.png"/><Relationship Id="rId85" Type="http://schemas.openxmlformats.org/officeDocument/2006/relationships/image" Target="../media/image152.png"/><Relationship Id="rId3" Type="http://schemas.openxmlformats.org/officeDocument/2006/relationships/image" Target="../media/image61.png"/><Relationship Id="rId12" Type="http://schemas.openxmlformats.org/officeDocument/2006/relationships/image" Target="../media/image115.png"/><Relationship Id="rId17" Type="http://schemas.openxmlformats.org/officeDocument/2006/relationships/image" Target="../media/image120.png"/><Relationship Id="rId25" Type="http://schemas.openxmlformats.org/officeDocument/2006/relationships/image" Target="../media/image49.png"/><Relationship Id="rId33" Type="http://schemas.openxmlformats.org/officeDocument/2006/relationships/image" Target="../media/image124.png"/><Relationship Id="rId38" Type="http://schemas.openxmlformats.org/officeDocument/2006/relationships/image" Target="../media/image129.png"/><Relationship Id="rId46" Type="http://schemas.openxmlformats.org/officeDocument/2006/relationships/image" Target="../media/image137.png"/><Relationship Id="rId59" Type="http://schemas.openxmlformats.org/officeDocument/2006/relationships/image" Target="../media/image103.png"/><Relationship Id="rId67" Type="http://schemas.openxmlformats.org/officeDocument/2006/relationships/image" Target="../media/image111.png"/><Relationship Id="rId20" Type="http://schemas.openxmlformats.org/officeDocument/2006/relationships/image" Target="../media/image123.png"/><Relationship Id="rId41" Type="http://schemas.openxmlformats.org/officeDocument/2006/relationships/image" Target="../media/image132.png"/><Relationship Id="rId54" Type="http://schemas.openxmlformats.org/officeDocument/2006/relationships/image" Target="../media/image98.png"/><Relationship Id="rId62" Type="http://schemas.openxmlformats.org/officeDocument/2006/relationships/image" Target="../media/image106.png"/><Relationship Id="rId70" Type="http://schemas.openxmlformats.org/officeDocument/2006/relationships/image" Target="../media/image114.png"/><Relationship Id="rId75" Type="http://schemas.openxmlformats.org/officeDocument/2006/relationships/image" Target="../media/image142.png"/><Relationship Id="rId83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15" Type="http://schemas.openxmlformats.org/officeDocument/2006/relationships/image" Target="../media/image118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36" Type="http://schemas.openxmlformats.org/officeDocument/2006/relationships/image" Target="../media/image127.png"/><Relationship Id="rId49" Type="http://schemas.openxmlformats.org/officeDocument/2006/relationships/image" Target="../media/image93.png"/><Relationship Id="rId57" Type="http://schemas.openxmlformats.org/officeDocument/2006/relationships/image" Target="../media/image101.png"/><Relationship Id="rId10" Type="http://schemas.openxmlformats.org/officeDocument/2006/relationships/image" Target="../media/image67.png"/><Relationship Id="rId31" Type="http://schemas.openxmlformats.org/officeDocument/2006/relationships/image" Target="../media/image55.png"/><Relationship Id="rId44" Type="http://schemas.openxmlformats.org/officeDocument/2006/relationships/image" Target="../media/image135.png"/><Relationship Id="rId52" Type="http://schemas.openxmlformats.org/officeDocument/2006/relationships/image" Target="../media/image96.png"/><Relationship Id="rId60" Type="http://schemas.openxmlformats.org/officeDocument/2006/relationships/image" Target="../media/image104.png"/><Relationship Id="rId65" Type="http://schemas.openxmlformats.org/officeDocument/2006/relationships/image" Target="../media/image109.png"/><Relationship Id="rId73" Type="http://schemas.openxmlformats.org/officeDocument/2006/relationships/image" Target="../media/image140.png"/><Relationship Id="rId78" Type="http://schemas.openxmlformats.org/officeDocument/2006/relationships/image" Target="../media/image145.png"/><Relationship Id="rId81" Type="http://schemas.openxmlformats.org/officeDocument/2006/relationships/image" Target="../media/image148.png"/><Relationship Id="rId86" Type="http://schemas.openxmlformats.org/officeDocument/2006/relationships/image" Target="../media/image153.png"/><Relationship Id="rId4" Type="http://schemas.openxmlformats.org/officeDocument/2006/relationships/image" Target="../media/image32.png"/><Relationship Id="rId9" Type="http://schemas.openxmlformats.org/officeDocument/2006/relationships/image" Target="../media/image66.png"/><Relationship Id="rId13" Type="http://schemas.openxmlformats.org/officeDocument/2006/relationships/image" Target="../media/image116.png"/><Relationship Id="rId18" Type="http://schemas.openxmlformats.org/officeDocument/2006/relationships/image" Target="../media/image121.png"/><Relationship Id="rId39" Type="http://schemas.openxmlformats.org/officeDocument/2006/relationships/image" Target="../media/image130.png"/><Relationship Id="rId34" Type="http://schemas.openxmlformats.org/officeDocument/2006/relationships/image" Target="../media/image125.png"/><Relationship Id="rId50" Type="http://schemas.openxmlformats.org/officeDocument/2006/relationships/image" Target="../media/image94.png"/><Relationship Id="rId55" Type="http://schemas.openxmlformats.org/officeDocument/2006/relationships/image" Target="../media/image99.png"/><Relationship Id="rId76" Type="http://schemas.openxmlformats.org/officeDocument/2006/relationships/image" Target="../media/image143.png"/><Relationship Id="rId7" Type="http://schemas.openxmlformats.org/officeDocument/2006/relationships/image" Target="../media/image64.png"/><Relationship Id="rId71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53.png"/><Relationship Id="rId24" Type="http://schemas.openxmlformats.org/officeDocument/2006/relationships/image" Target="../media/image48.png"/><Relationship Id="rId40" Type="http://schemas.openxmlformats.org/officeDocument/2006/relationships/image" Target="../media/image131.png"/><Relationship Id="rId45" Type="http://schemas.openxmlformats.org/officeDocument/2006/relationships/image" Target="../media/image136.png"/><Relationship Id="rId66" Type="http://schemas.openxmlformats.org/officeDocument/2006/relationships/image" Target="../media/image110.png"/><Relationship Id="rId61" Type="http://schemas.openxmlformats.org/officeDocument/2006/relationships/image" Target="../media/image105.png"/><Relationship Id="rId82" Type="http://schemas.openxmlformats.org/officeDocument/2006/relationships/image" Target="../media/image1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427343-E848-6CA2-C879-31216117268C}"/>
              </a:ext>
            </a:extLst>
          </p:cNvPr>
          <p:cNvSpPr txBox="1"/>
          <p:nvPr/>
        </p:nvSpPr>
        <p:spPr>
          <a:xfrm>
            <a:off x="3592879" y="2579571"/>
            <a:ext cx="50062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000" b="1" dirty="0"/>
              <a:t>Graphical Representation of the Architecture </a:t>
            </a:r>
          </a:p>
          <a:p>
            <a:pPr algn="ctr"/>
            <a:r>
              <a:rPr lang="en-AU" sz="2000" b="1" dirty="0"/>
              <a:t>of Some Parts of the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C41ED7-5472-5D42-255C-1C2879C005E8}"/>
              </a:ext>
            </a:extLst>
          </p:cNvPr>
          <p:cNvSpPr txBox="1"/>
          <p:nvPr/>
        </p:nvSpPr>
        <p:spPr>
          <a:xfrm>
            <a:off x="1485036" y="4580021"/>
            <a:ext cx="2500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Created on May 8</a:t>
            </a:r>
            <a:r>
              <a:rPr lang="en-AU" baseline="30000" dirty="0"/>
              <a:t>th</a:t>
            </a:r>
            <a:r>
              <a:rPr lang="en-AU" dirty="0"/>
              <a:t> 2023</a:t>
            </a:r>
          </a:p>
          <a:p>
            <a:r>
              <a:rPr lang="en-AU" dirty="0"/>
              <a:t>Javier Viaña</a:t>
            </a:r>
          </a:p>
        </p:txBody>
      </p:sp>
    </p:spTree>
    <p:extLst>
      <p:ext uri="{BB962C8B-B14F-4D97-AF65-F5344CB8AC3E}">
        <p14:creationId xmlns:p14="http://schemas.microsoft.com/office/powerpoint/2010/main" val="108796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79C520-7D0D-FA34-6BE7-618D39F8352F}"/>
              </a:ext>
            </a:extLst>
          </p:cNvPr>
          <p:cNvSpPr txBox="1"/>
          <p:nvPr/>
        </p:nvSpPr>
        <p:spPr>
          <a:xfrm>
            <a:off x="206517" y="6087208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noProof="1"/>
              <a:t>arr_slopes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4CEE9-C6B5-554D-B87A-D5823EAACDBD}"/>
              </a:ext>
            </a:extLst>
          </p:cNvPr>
          <p:cNvSpPr/>
          <p:nvPr/>
        </p:nvSpPr>
        <p:spPr>
          <a:xfrm>
            <a:off x="322786" y="6456540"/>
            <a:ext cx="3811889" cy="19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27493-D172-DED4-3ECA-C226AD35378A}"/>
              </a:ext>
            </a:extLst>
          </p:cNvPr>
          <p:cNvSpPr txBox="1"/>
          <p:nvPr/>
        </p:nvSpPr>
        <p:spPr>
          <a:xfrm>
            <a:off x="4250944" y="6371265"/>
            <a:ext cx="208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noProof="1"/>
              <a:t>Len = Num_layers+1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AE49CF-B868-EF6D-CFE5-69C70D884F3C}"/>
              </a:ext>
            </a:extLst>
          </p:cNvPr>
          <p:cNvSpPr/>
          <p:nvPr/>
        </p:nvSpPr>
        <p:spPr>
          <a:xfrm>
            <a:off x="11352065" y="347384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20B5754-76E4-AF1B-B92D-FF9B09F5C9CB}"/>
              </a:ext>
            </a:extLst>
          </p:cNvPr>
          <p:cNvSpPr/>
          <p:nvPr/>
        </p:nvSpPr>
        <p:spPr>
          <a:xfrm>
            <a:off x="11357477" y="914263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2BB3771-C1CB-70F9-8B0E-3F9F8BC95488}"/>
              </a:ext>
            </a:extLst>
          </p:cNvPr>
          <p:cNvSpPr/>
          <p:nvPr/>
        </p:nvSpPr>
        <p:spPr>
          <a:xfrm>
            <a:off x="11352065" y="1533653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AD4676-332F-0B7F-DE12-3318F7815D27}"/>
              </a:ext>
            </a:extLst>
          </p:cNvPr>
          <p:cNvSpPr/>
          <p:nvPr/>
        </p:nvSpPr>
        <p:spPr>
          <a:xfrm>
            <a:off x="11352065" y="2140339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AAFF29-2C5A-7A4E-DA1E-F1C007798A2B}"/>
              </a:ext>
            </a:extLst>
          </p:cNvPr>
          <p:cNvSpPr/>
          <p:nvPr/>
        </p:nvSpPr>
        <p:spPr>
          <a:xfrm>
            <a:off x="10242198" y="920250"/>
            <a:ext cx="56324" cy="56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98FEE1-A15F-AEBD-903D-A1409000DCA6}"/>
              </a:ext>
            </a:extLst>
          </p:cNvPr>
          <p:cNvSpPr/>
          <p:nvPr/>
        </p:nvSpPr>
        <p:spPr>
          <a:xfrm>
            <a:off x="11352065" y="2764684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A1AD50-39B4-3D84-C226-38FCCDBA70E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10298522" y="506411"/>
            <a:ext cx="1053543" cy="442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3134B2-D05F-BC58-76AA-7A4AF04BE9F1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>
            <a:off x="10298522" y="948412"/>
            <a:ext cx="1058955" cy="124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8EC74B3-25B2-DD91-9543-3BE7B33EC1A4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>
            <a:off x="10298522" y="948412"/>
            <a:ext cx="1053543" cy="744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ADE02C-BA5C-DA77-58E0-273818C5206A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>
            <a:off x="10298522" y="948412"/>
            <a:ext cx="1053543" cy="1350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BCA768-8AB8-0BDC-E8A7-96A9D03D2ADE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10298522" y="948412"/>
            <a:ext cx="1053543" cy="197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504C7AB3-9F52-C010-5B93-40510DA8E03D}"/>
              </a:ext>
            </a:extLst>
          </p:cNvPr>
          <p:cNvSpPr/>
          <p:nvPr/>
        </p:nvSpPr>
        <p:spPr>
          <a:xfrm>
            <a:off x="11357320" y="346624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2684AFA-1D22-8D6B-7B73-13EBFE0EC259}"/>
              </a:ext>
            </a:extLst>
          </p:cNvPr>
          <p:cNvSpPr/>
          <p:nvPr/>
        </p:nvSpPr>
        <p:spPr>
          <a:xfrm>
            <a:off x="11362732" y="913503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8C67D87-5332-B333-CB29-00237624C67B}"/>
              </a:ext>
            </a:extLst>
          </p:cNvPr>
          <p:cNvSpPr/>
          <p:nvPr/>
        </p:nvSpPr>
        <p:spPr>
          <a:xfrm>
            <a:off x="11357320" y="1532893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98B3BCD-3466-B12E-9296-7101A80424C9}"/>
              </a:ext>
            </a:extLst>
          </p:cNvPr>
          <p:cNvSpPr/>
          <p:nvPr/>
        </p:nvSpPr>
        <p:spPr>
          <a:xfrm>
            <a:off x="11357320" y="2139579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BD51987-CFBB-CE11-9DDA-E8BC514BEE35}"/>
              </a:ext>
            </a:extLst>
          </p:cNvPr>
          <p:cNvSpPr/>
          <p:nvPr/>
        </p:nvSpPr>
        <p:spPr>
          <a:xfrm>
            <a:off x="10247453" y="2386798"/>
            <a:ext cx="56324" cy="56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559D829-66D6-CC80-49C3-2CA48C5EC7BB}"/>
              </a:ext>
            </a:extLst>
          </p:cNvPr>
          <p:cNvSpPr/>
          <p:nvPr/>
        </p:nvSpPr>
        <p:spPr>
          <a:xfrm>
            <a:off x="11357320" y="2763924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B4C1DB-52C8-9C43-0B6B-29FB15E52DEB}"/>
              </a:ext>
            </a:extLst>
          </p:cNvPr>
          <p:cNvCxnSpPr>
            <a:cxnSpLocks/>
            <a:stCxn id="57" idx="6"/>
            <a:endCxn id="53" idx="2"/>
          </p:cNvCxnSpPr>
          <p:nvPr/>
        </p:nvCxnSpPr>
        <p:spPr>
          <a:xfrm flipV="1">
            <a:off x="10303777" y="505651"/>
            <a:ext cx="1053543" cy="1909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7C0DE94-C2F3-FA2A-1C27-042C1319CD30}"/>
              </a:ext>
            </a:extLst>
          </p:cNvPr>
          <p:cNvCxnSpPr>
            <a:cxnSpLocks/>
            <a:stCxn id="57" idx="6"/>
            <a:endCxn id="54" idx="2"/>
          </p:cNvCxnSpPr>
          <p:nvPr/>
        </p:nvCxnSpPr>
        <p:spPr>
          <a:xfrm flipV="1">
            <a:off x="10303777" y="1072530"/>
            <a:ext cx="1058955" cy="1342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83C76CD-32D1-4DC6-6C23-8B443D3F0A89}"/>
              </a:ext>
            </a:extLst>
          </p:cNvPr>
          <p:cNvCxnSpPr>
            <a:cxnSpLocks/>
            <a:stCxn id="57" idx="6"/>
            <a:endCxn id="55" idx="2"/>
          </p:cNvCxnSpPr>
          <p:nvPr/>
        </p:nvCxnSpPr>
        <p:spPr>
          <a:xfrm flipV="1">
            <a:off x="10303777" y="1691920"/>
            <a:ext cx="1053543" cy="723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5DF7F4F-E817-3107-E3D3-BF380CFAC63C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 flipV="1">
            <a:off x="10303777" y="2298606"/>
            <a:ext cx="1053543" cy="116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28D8EF8-CCA4-B036-340A-F4B63E7650A9}"/>
              </a:ext>
            </a:extLst>
          </p:cNvPr>
          <p:cNvCxnSpPr>
            <a:cxnSpLocks/>
            <a:stCxn id="57" idx="6"/>
            <a:endCxn id="58" idx="2"/>
          </p:cNvCxnSpPr>
          <p:nvPr/>
        </p:nvCxnSpPr>
        <p:spPr>
          <a:xfrm>
            <a:off x="10303777" y="2414960"/>
            <a:ext cx="1053543" cy="507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56426CC-C036-58C0-EC71-6E19B8FD3EA0}"/>
                  </a:ext>
                </a:extLst>
              </p:cNvPr>
              <p:cNvSpPr txBox="1"/>
              <p:nvPr/>
            </p:nvSpPr>
            <p:spPr>
              <a:xfrm>
                <a:off x="9853538" y="710047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noProof="1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56426CC-C036-58C0-EC71-6E19B8FD3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3538" y="710047"/>
                <a:ext cx="4607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3306AE4-B696-2A89-E68D-4E10503624DA}"/>
                  </a:ext>
                </a:extLst>
              </p:cNvPr>
              <p:cNvSpPr txBox="1"/>
              <p:nvPr/>
            </p:nvSpPr>
            <p:spPr>
              <a:xfrm>
                <a:off x="9837752" y="1450792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noProof="1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3306AE4-B696-2A89-E68D-4E1050362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752" y="1450792"/>
                <a:ext cx="4660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FB4F22F-DBB3-059C-D938-3F0BD6595376}"/>
                  </a:ext>
                </a:extLst>
              </p:cNvPr>
              <p:cNvSpPr txBox="1"/>
              <p:nvPr/>
            </p:nvSpPr>
            <p:spPr>
              <a:xfrm>
                <a:off x="9850877" y="2160637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noProof="1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FB4F22F-DBB3-059C-D938-3F0BD6595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0877" y="2160637"/>
                <a:ext cx="4660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64C15C3-FD18-D7FA-E32B-1496C55B50C4}"/>
                  </a:ext>
                </a:extLst>
              </p:cNvPr>
              <p:cNvSpPr txBox="1"/>
              <p:nvPr/>
            </p:nvSpPr>
            <p:spPr>
              <a:xfrm>
                <a:off x="10830101" y="367594"/>
                <a:ext cx="458266" cy="268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64C15C3-FD18-D7FA-E32B-1496C55B5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0101" y="367594"/>
                <a:ext cx="458266" cy="2689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>
            <a:extLst>
              <a:ext uri="{FF2B5EF4-FFF2-40B4-BE49-F238E27FC236}">
                <a16:creationId xmlns:a16="http://schemas.microsoft.com/office/drawing/2014/main" id="{2D093C67-A749-8943-58A5-32A08E689740}"/>
              </a:ext>
            </a:extLst>
          </p:cNvPr>
          <p:cNvSpPr/>
          <p:nvPr/>
        </p:nvSpPr>
        <p:spPr>
          <a:xfrm>
            <a:off x="11354167" y="347384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CCC599A-78CE-9FED-B3FB-609578639AE1}"/>
              </a:ext>
            </a:extLst>
          </p:cNvPr>
          <p:cNvSpPr/>
          <p:nvPr/>
        </p:nvSpPr>
        <p:spPr>
          <a:xfrm>
            <a:off x="11359579" y="914263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6F01981-7F84-8A81-26B7-618DBA0B8486}"/>
              </a:ext>
            </a:extLst>
          </p:cNvPr>
          <p:cNvSpPr/>
          <p:nvPr/>
        </p:nvSpPr>
        <p:spPr>
          <a:xfrm>
            <a:off x="11354167" y="1533653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98760AA-8E2D-26F2-8E28-F648ECB52C83}"/>
              </a:ext>
            </a:extLst>
          </p:cNvPr>
          <p:cNvSpPr/>
          <p:nvPr/>
        </p:nvSpPr>
        <p:spPr>
          <a:xfrm>
            <a:off x="11354167" y="2140339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33451FB-CCEA-84B9-9BCF-21306A874613}"/>
              </a:ext>
            </a:extLst>
          </p:cNvPr>
          <p:cNvSpPr/>
          <p:nvPr/>
        </p:nvSpPr>
        <p:spPr>
          <a:xfrm>
            <a:off x="10244300" y="1661010"/>
            <a:ext cx="56324" cy="56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3739887-A48A-E6AF-F7B9-88122CD16666}"/>
              </a:ext>
            </a:extLst>
          </p:cNvPr>
          <p:cNvSpPr/>
          <p:nvPr/>
        </p:nvSpPr>
        <p:spPr>
          <a:xfrm>
            <a:off x="11354167" y="2764684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FCC69AA-587A-54CF-83FE-68597C9FB410}"/>
              </a:ext>
            </a:extLst>
          </p:cNvPr>
          <p:cNvCxnSpPr>
            <a:cxnSpLocks/>
            <a:stCxn id="72" idx="6"/>
            <a:endCxn id="68" idx="2"/>
          </p:cNvCxnSpPr>
          <p:nvPr/>
        </p:nvCxnSpPr>
        <p:spPr>
          <a:xfrm flipV="1">
            <a:off x="10300624" y="506411"/>
            <a:ext cx="1053543" cy="1182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CC1873A-77A6-C03A-DD5B-1FC9E9F5CDF4}"/>
              </a:ext>
            </a:extLst>
          </p:cNvPr>
          <p:cNvCxnSpPr>
            <a:cxnSpLocks/>
            <a:stCxn id="72" idx="6"/>
            <a:endCxn id="69" idx="2"/>
          </p:cNvCxnSpPr>
          <p:nvPr/>
        </p:nvCxnSpPr>
        <p:spPr>
          <a:xfrm flipV="1">
            <a:off x="10300624" y="1073290"/>
            <a:ext cx="1058955" cy="615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7036DD9-97F0-5C4A-0074-38708D43AF1E}"/>
              </a:ext>
            </a:extLst>
          </p:cNvPr>
          <p:cNvCxnSpPr>
            <a:cxnSpLocks/>
            <a:stCxn id="72" idx="6"/>
            <a:endCxn id="70" idx="2"/>
          </p:cNvCxnSpPr>
          <p:nvPr/>
        </p:nvCxnSpPr>
        <p:spPr>
          <a:xfrm>
            <a:off x="10300624" y="1689172"/>
            <a:ext cx="1053543" cy="3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9B1DC33-8BFD-EDB3-2E03-F10059BA5367}"/>
              </a:ext>
            </a:extLst>
          </p:cNvPr>
          <p:cNvCxnSpPr>
            <a:cxnSpLocks/>
            <a:stCxn id="72" idx="6"/>
            <a:endCxn id="71" idx="2"/>
          </p:cNvCxnSpPr>
          <p:nvPr/>
        </p:nvCxnSpPr>
        <p:spPr>
          <a:xfrm>
            <a:off x="10300624" y="1689172"/>
            <a:ext cx="1053543" cy="610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08FCE37-AE9F-E025-235E-97CE6EF36A06}"/>
              </a:ext>
            </a:extLst>
          </p:cNvPr>
          <p:cNvCxnSpPr>
            <a:cxnSpLocks/>
            <a:stCxn id="72" idx="6"/>
            <a:endCxn id="73" idx="2"/>
          </p:cNvCxnSpPr>
          <p:nvPr/>
        </p:nvCxnSpPr>
        <p:spPr>
          <a:xfrm>
            <a:off x="10300624" y="1689172"/>
            <a:ext cx="1053543" cy="1234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BB115DA-02DE-8A1C-F676-B80FC557F32A}"/>
                  </a:ext>
                </a:extLst>
              </p:cNvPr>
              <p:cNvSpPr txBox="1"/>
              <p:nvPr/>
            </p:nvSpPr>
            <p:spPr>
              <a:xfrm>
                <a:off x="10827356" y="570970"/>
                <a:ext cx="445507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BB115DA-02DE-8A1C-F676-B80FC557F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56" y="570970"/>
                <a:ext cx="445507" cy="2609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71F5415-EF89-6966-74CD-6E8ED24497CA}"/>
                  </a:ext>
                </a:extLst>
              </p:cNvPr>
              <p:cNvSpPr txBox="1"/>
              <p:nvPr/>
            </p:nvSpPr>
            <p:spPr>
              <a:xfrm>
                <a:off x="11088679" y="644150"/>
                <a:ext cx="445507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71F5415-EF89-6966-74CD-6E8ED2449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8679" y="644150"/>
                <a:ext cx="445507" cy="2609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548BDF7-48AF-F752-3662-5FB3F81AFF42}"/>
                  </a:ext>
                </a:extLst>
              </p:cNvPr>
              <p:cNvSpPr txBox="1"/>
              <p:nvPr/>
            </p:nvSpPr>
            <p:spPr>
              <a:xfrm>
                <a:off x="10991317" y="1342049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548BDF7-48AF-F752-3662-5FB3F81AF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1317" y="1342049"/>
                <a:ext cx="448649" cy="2609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0CE838B-5C99-F77E-8B77-7CB4B8D2C186}"/>
                  </a:ext>
                </a:extLst>
              </p:cNvPr>
              <p:cNvSpPr txBox="1"/>
              <p:nvPr/>
            </p:nvSpPr>
            <p:spPr>
              <a:xfrm>
                <a:off x="10891222" y="1499727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0CE838B-5C99-F77E-8B77-7CB4B8D2C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222" y="1499727"/>
                <a:ext cx="448649" cy="2609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62F68C0-7665-9B3C-ED24-2E7A89F393B6}"/>
                  </a:ext>
                </a:extLst>
              </p:cNvPr>
              <p:cNvSpPr txBox="1"/>
              <p:nvPr/>
            </p:nvSpPr>
            <p:spPr>
              <a:xfrm>
                <a:off x="11026169" y="1701154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62F68C0-7665-9B3C-ED24-2E7A89F39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169" y="1701154"/>
                <a:ext cx="448649" cy="26096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82242B9-8381-81F7-4128-AEB514C52FE4}"/>
                  </a:ext>
                </a:extLst>
              </p:cNvPr>
              <p:cNvSpPr txBox="1"/>
              <p:nvPr/>
            </p:nvSpPr>
            <p:spPr>
              <a:xfrm>
                <a:off x="11088679" y="2459523"/>
                <a:ext cx="448648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5,1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82242B9-8381-81F7-4128-AEB514C52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8679" y="2459523"/>
                <a:ext cx="448648" cy="26096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28D3F42-B193-3533-2E2C-783AEB325E25}"/>
                  </a:ext>
                </a:extLst>
              </p:cNvPr>
              <p:cNvSpPr txBox="1"/>
              <p:nvPr/>
            </p:nvSpPr>
            <p:spPr>
              <a:xfrm>
                <a:off x="10817081" y="2454203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5,2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28D3F42-B193-3533-2E2C-783AEB325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7081" y="2454203"/>
                <a:ext cx="448649" cy="26096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A130786-F6FC-E148-45CD-53B16C1F3B8C}"/>
                  </a:ext>
                </a:extLst>
              </p:cNvPr>
              <p:cNvSpPr txBox="1"/>
              <p:nvPr/>
            </p:nvSpPr>
            <p:spPr>
              <a:xfrm>
                <a:off x="10871761" y="2691125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5,3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A130786-F6FC-E148-45CD-53B16C1F3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1761" y="2691125"/>
                <a:ext cx="448649" cy="26096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697C92D0-FD7F-CBDD-E2FF-89D1AE3DDAE1}"/>
              </a:ext>
            </a:extLst>
          </p:cNvPr>
          <p:cNvSpPr txBox="1"/>
          <p:nvPr/>
        </p:nvSpPr>
        <p:spPr>
          <a:xfrm>
            <a:off x="758316" y="187871"/>
            <a:ext cx="154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noProof="1"/>
              <a:t>arr_ws </a:t>
            </a:r>
            <a:r>
              <a:rPr lang="en-AU" sz="1400" noProof="1"/>
              <a:t>(ndarray)</a:t>
            </a:r>
            <a:endParaRPr lang="en-AU" noProof="1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41AB908-551F-D06B-B933-F008BE2D7061}"/>
              </a:ext>
            </a:extLst>
          </p:cNvPr>
          <p:cNvSpPr/>
          <p:nvPr/>
        </p:nvSpPr>
        <p:spPr>
          <a:xfrm>
            <a:off x="874585" y="557203"/>
            <a:ext cx="3212433" cy="19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483356C-74AE-AA2C-91F0-34C822A00ACA}"/>
              </a:ext>
            </a:extLst>
          </p:cNvPr>
          <p:cNvSpPr txBox="1"/>
          <p:nvPr/>
        </p:nvSpPr>
        <p:spPr>
          <a:xfrm>
            <a:off x="4156934" y="471928"/>
            <a:ext cx="1853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noProof="1"/>
              <a:t>Len = Num_layers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12E713F-D3B2-C7A9-4D45-19BE90547CB9}"/>
              </a:ext>
            </a:extLst>
          </p:cNvPr>
          <p:cNvSpPr txBox="1"/>
          <p:nvPr/>
        </p:nvSpPr>
        <p:spPr>
          <a:xfrm>
            <a:off x="1221790" y="870441"/>
            <a:ext cx="12593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noProof="1"/>
              <a:t>mat_of_weights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C1A0ECA-04BA-33F0-4C33-4B9CFF067D8E}"/>
              </a:ext>
            </a:extLst>
          </p:cNvPr>
          <p:cNvSpPr/>
          <p:nvPr/>
        </p:nvSpPr>
        <p:spPr>
          <a:xfrm>
            <a:off x="1076790" y="631435"/>
            <a:ext cx="269316" cy="24910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23B2231-2822-CE9B-FF91-BE7505D2CFB1}"/>
              </a:ext>
            </a:extLst>
          </p:cNvPr>
          <p:cNvSpPr/>
          <p:nvPr/>
        </p:nvSpPr>
        <p:spPr>
          <a:xfrm>
            <a:off x="1582131" y="636199"/>
            <a:ext cx="269316" cy="24910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3A228-4F92-6991-3F1C-E59229662F62}"/>
              </a:ext>
            </a:extLst>
          </p:cNvPr>
          <p:cNvSpPr/>
          <p:nvPr/>
        </p:nvSpPr>
        <p:spPr>
          <a:xfrm>
            <a:off x="3733210" y="674295"/>
            <a:ext cx="269316" cy="24910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927236C-7730-B226-DD8C-CEAB582BF3AC}"/>
              </a:ext>
            </a:extLst>
          </p:cNvPr>
          <p:cNvSpPr txBox="1"/>
          <p:nvPr/>
        </p:nvSpPr>
        <p:spPr>
          <a:xfrm>
            <a:off x="753169" y="1192925"/>
            <a:ext cx="781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noProof="1"/>
              <a:t>arr_bs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C250D4B-4278-673F-E8D0-D9E376C3C2C3}"/>
              </a:ext>
            </a:extLst>
          </p:cNvPr>
          <p:cNvSpPr/>
          <p:nvPr/>
        </p:nvSpPr>
        <p:spPr>
          <a:xfrm>
            <a:off x="869438" y="1562257"/>
            <a:ext cx="3212433" cy="19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E2BABA8-BC49-93C2-A518-1EC9597C6811}"/>
              </a:ext>
            </a:extLst>
          </p:cNvPr>
          <p:cNvSpPr txBox="1"/>
          <p:nvPr/>
        </p:nvSpPr>
        <p:spPr>
          <a:xfrm>
            <a:off x="4151787" y="1476982"/>
            <a:ext cx="1853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noProof="1"/>
              <a:t>Len = Num_layers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1F5C7A2-699C-3B6F-D226-47E1146FBB13}"/>
              </a:ext>
            </a:extLst>
          </p:cNvPr>
          <p:cNvSpPr txBox="1"/>
          <p:nvPr/>
        </p:nvSpPr>
        <p:spPr>
          <a:xfrm>
            <a:off x="1208967" y="1761545"/>
            <a:ext cx="12593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noProof="1"/>
              <a:t>vec_of_biases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C0C4C6C-23CC-3CF9-B386-5DBB6327C1B3}"/>
              </a:ext>
            </a:extLst>
          </p:cNvPr>
          <p:cNvSpPr txBox="1"/>
          <p:nvPr/>
        </p:nvSpPr>
        <p:spPr>
          <a:xfrm>
            <a:off x="6779028" y="464326"/>
            <a:ext cx="12593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noProof="1"/>
              <a:t>mat_weights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9825856-188C-411A-C911-F776004345CE}"/>
              </a:ext>
            </a:extLst>
          </p:cNvPr>
          <p:cNvSpPr/>
          <p:nvPr/>
        </p:nvSpPr>
        <p:spPr>
          <a:xfrm>
            <a:off x="6694958" y="831967"/>
            <a:ext cx="1432970" cy="12660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C982C3CE-768B-4A7C-6153-2FC5F3B5515B}"/>
                  </a:ext>
                </a:extLst>
              </p:cNvPr>
              <p:cNvSpPr txBox="1"/>
              <p:nvPr/>
            </p:nvSpPr>
            <p:spPr>
              <a:xfrm>
                <a:off x="6699286" y="831968"/>
                <a:ext cx="458266" cy="268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C982C3CE-768B-4A7C-6153-2FC5F3B55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86" y="831968"/>
                <a:ext cx="458266" cy="26898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F31C7B2-E274-9201-F891-4FB5619F94B5}"/>
                  </a:ext>
                </a:extLst>
              </p:cNvPr>
              <p:cNvSpPr txBox="1"/>
              <p:nvPr/>
            </p:nvSpPr>
            <p:spPr>
              <a:xfrm>
                <a:off x="7183239" y="831968"/>
                <a:ext cx="445507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F31C7B2-E274-9201-F891-4FB5619F9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239" y="831968"/>
                <a:ext cx="445507" cy="26096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823559E-AE6E-E569-F3FB-E7C75B7F8738}"/>
                  </a:ext>
                </a:extLst>
              </p:cNvPr>
              <p:cNvSpPr txBox="1"/>
              <p:nvPr/>
            </p:nvSpPr>
            <p:spPr>
              <a:xfrm>
                <a:off x="7618322" y="844937"/>
                <a:ext cx="445507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823559E-AE6E-E569-F3FB-E7C75B7F8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322" y="844937"/>
                <a:ext cx="445507" cy="26096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C64E9EC-C8EE-6D93-98F9-3E34EBE9B38A}"/>
                  </a:ext>
                </a:extLst>
              </p:cNvPr>
              <p:cNvSpPr txBox="1"/>
              <p:nvPr/>
            </p:nvSpPr>
            <p:spPr>
              <a:xfrm>
                <a:off x="7286409" y="1079878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C64E9EC-C8EE-6D93-98F9-3E34EBE9B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409" y="1079878"/>
                <a:ext cx="250068" cy="276999"/>
              </a:xfrm>
              <a:prstGeom prst="rect">
                <a:avLst/>
              </a:prstGeom>
              <a:blipFill>
                <a:blip r:embed="rId18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BB277B2-E9A6-7A6B-60BC-7A1BA5A84C84}"/>
                  </a:ext>
                </a:extLst>
              </p:cNvPr>
              <p:cNvSpPr txBox="1"/>
              <p:nvPr/>
            </p:nvSpPr>
            <p:spPr>
              <a:xfrm>
                <a:off x="7286409" y="1528842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BB277B2-E9A6-7A6B-60BC-7A1BA5A84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409" y="1528842"/>
                <a:ext cx="250068" cy="276999"/>
              </a:xfrm>
              <a:prstGeom prst="rect">
                <a:avLst/>
              </a:prstGeom>
              <a:blipFill>
                <a:blip r:embed="rId19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9EA9932-E1E1-E9C2-E2B8-A7207BBF6298}"/>
                  </a:ext>
                </a:extLst>
              </p:cNvPr>
              <p:cNvSpPr txBox="1"/>
              <p:nvPr/>
            </p:nvSpPr>
            <p:spPr>
              <a:xfrm>
                <a:off x="6724973" y="1297749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9EA9932-E1E1-E9C2-E2B8-A7207BBF6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973" y="1297749"/>
                <a:ext cx="448649" cy="26096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B9000C7B-DBD5-A2B5-2BE6-CE9A1054B4C5}"/>
                  </a:ext>
                </a:extLst>
              </p:cNvPr>
              <p:cNvSpPr txBox="1"/>
              <p:nvPr/>
            </p:nvSpPr>
            <p:spPr>
              <a:xfrm>
                <a:off x="7208926" y="1297749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B9000C7B-DBD5-A2B5-2BE6-CE9A1054B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926" y="1297749"/>
                <a:ext cx="448649" cy="26096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54EA999-D6E4-B6A3-6A09-B908302A4048}"/>
                  </a:ext>
                </a:extLst>
              </p:cNvPr>
              <p:cNvSpPr txBox="1"/>
              <p:nvPr/>
            </p:nvSpPr>
            <p:spPr>
              <a:xfrm>
                <a:off x="7644009" y="1310718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54EA999-D6E4-B6A3-6A09-B908302A4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009" y="1310718"/>
                <a:ext cx="448649" cy="26096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142DBC6-FB58-303B-D0B9-01DFA5763229}"/>
                  </a:ext>
                </a:extLst>
              </p:cNvPr>
              <p:cNvSpPr txBox="1"/>
              <p:nvPr/>
            </p:nvSpPr>
            <p:spPr>
              <a:xfrm>
                <a:off x="6724792" y="1778910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5,1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142DBC6-FB58-303B-D0B9-01DFA57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792" y="1778910"/>
                <a:ext cx="448649" cy="26096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65B6A38-B20C-E682-D7B6-8C262E845A2B}"/>
                  </a:ext>
                </a:extLst>
              </p:cNvPr>
              <p:cNvSpPr txBox="1"/>
              <p:nvPr/>
            </p:nvSpPr>
            <p:spPr>
              <a:xfrm>
                <a:off x="7208745" y="1778910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5,2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65B6A38-B20C-E682-D7B6-8C262E845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745" y="1778910"/>
                <a:ext cx="448649" cy="26096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D332C1D-F1B8-0A8C-8D3E-176447551547}"/>
                  </a:ext>
                </a:extLst>
              </p:cNvPr>
              <p:cNvSpPr txBox="1"/>
              <p:nvPr/>
            </p:nvSpPr>
            <p:spPr>
              <a:xfrm>
                <a:off x="7643828" y="1791879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5,3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D332C1D-F1B8-0A8C-8D3E-176447551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828" y="1791879"/>
                <a:ext cx="448649" cy="26096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>
            <a:extLst>
              <a:ext uri="{FF2B5EF4-FFF2-40B4-BE49-F238E27FC236}">
                <a16:creationId xmlns:a16="http://schemas.microsoft.com/office/drawing/2014/main" id="{79AD7BFD-BB3F-D3B8-0EB7-2CE2481B65D1}"/>
              </a:ext>
            </a:extLst>
          </p:cNvPr>
          <p:cNvSpPr txBox="1"/>
          <p:nvPr/>
        </p:nvSpPr>
        <p:spPr>
          <a:xfrm>
            <a:off x="8401925" y="465096"/>
            <a:ext cx="12593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noProof="1"/>
              <a:t>vec_biases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58ED43B-18BC-DC02-9C26-D430219E6C81}"/>
              </a:ext>
            </a:extLst>
          </p:cNvPr>
          <p:cNvSpPr/>
          <p:nvPr/>
        </p:nvSpPr>
        <p:spPr>
          <a:xfrm>
            <a:off x="8820976" y="839020"/>
            <a:ext cx="426216" cy="12660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7AD2557-E2F8-35B4-7506-9A076565790E}"/>
                  </a:ext>
                </a:extLst>
              </p:cNvPr>
              <p:cNvSpPr txBox="1"/>
              <p:nvPr/>
            </p:nvSpPr>
            <p:spPr>
              <a:xfrm>
                <a:off x="8872875" y="839021"/>
                <a:ext cx="34150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7AD2557-E2F8-35B4-7506-9A0765657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875" y="839021"/>
                <a:ext cx="341504" cy="25391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8EA9AF4-5479-29F5-134F-E0856EC8EF7B}"/>
                  </a:ext>
                </a:extLst>
              </p:cNvPr>
              <p:cNvSpPr txBox="1"/>
              <p:nvPr/>
            </p:nvSpPr>
            <p:spPr>
              <a:xfrm>
                <a:off x="8907680" y="1086931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8EA9AF4-5479-29F5-134F-E0856EC8E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680" y="1086931"/>
                <a:ext cx="250068" cy="276999"/>
              </a:xfrm>
              <a:prstGeom prst="rect">
                <a:avLst/>
              </a:prstGeom>
              <a:blipFill>
                <a:blip r:embed="rId27"/>
                <a:stretch>
                  <a:fillRect l="-5000" r="-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59A6DC75-FE10-AF11-EA1E-0BB00F646D4C}"/>
                  </a:ext>
                </a:extLst>
              </p:cNvPr>
              <p:cNvSpPr txBox="1"/>
              <p:nvPr/>
            </p:nvSpPr>
            <p:spPr>
              <a:xfrm>
                <a:off x="8907680" y="1535895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59A6DC75-FE10-AF11-EA1E-0BB00F646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680" y="1535895"/>
                <a:ext cx="250068" cy="276999"/>
              </a:xfrm>
              <a:prstGeom prst="rect">
                <a:avLst/>
              </a:prstGeom>
              <a:blipFill>
                <a:blip r:embed="rId27"/>
                <a:stretch>
                  <a:fillRect l="-5000" r="-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BCB7D72F-DC75-D897-5289-897DC69BB4BB}"/>
                  </a:ext>
                </a:extLst>
              </p:cNvPr>
              <p:cNvSpPr txBox="1"/>
              <p:nvPr/>
            </p:nvSpPr>
            <p:spPr>
              <a:xfrm>
                <a:off x="8867032" y="1304802"/>
                <a:ext cx="34464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BCB7D72F-DC75-D897-5289-897DC69BB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032" y="1304802"/>
                <a:ext cx="344645" cy="25391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310907D-80A2-A8A5-49F2-FB8A517CF2DE}"/>
                  </a:ext>
                </a:extLst>
              </p:cNvPr>
              <p:cNvSpPr txBox="1"/>
              <p:nvPr/>
            </p:nvSpPr>
            <p:spPr>
              <a:xfrm>
                <a:off x="8866851" y="1785963"/>
                <a:ext cx="34464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310907D-80A2-A8A5-49F2-FB8A517CF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851" y="1785963"/>
                <a:ext cx="344645" cy="25391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TextBox 144">
            <a:extLst>
              <a:ext uri="{FF2B5EF4-FFF2-40B4-BE49-F238E27FC236}">
                <a16:creationId xmlns:a16="http://schemas.microsoft.com/office/drawing/2014/main" id="{5D24F27C-4A86-C150-FE26-A34C2762D672}"/>
              </a:ext>
            </a:extLst>
          </p:cNvPr>
          <p:cNvSpPr txBox="1"/>
          <p:nvPr/>
        </p:nvSpPr>
        <p:spPr>
          <a:xfrm>
            <a:off x="217821" y="2222456"/>
            <a:ext cx="363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noProof="1"/>
              <a:t>arr_outputs_long (ndarray) </a:t>
            </a:r>
          </a:p>
          <a:p>
            <a:r>
              <a:rPr lang="en-AU" sz="1200" noProof="1"/>
              <a:t>only from entry 1 on matches arr_afs_outs (not the 0</a:t>
            </a:r>
            <a:r>
              <a:rPr lang="en-AU" sz="1200" baseline="30000" noProof="1"/>
              <a:t>th</a:t>
            </a:r>
            <a:r>
              <a:rPr lang="en-AU" sz="1200" noProof="1"/>
              <a:t>)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5035379-B7EA-D165-8B32-10F76D0C7EFC}"/>
              </a:ext>
            </a:extLst>
          </p:cNvPr>
          <p:cNvSpPr/>
          <p:nvPr/>
        </p:nvSpPr>
        <p:spPr>
          <a:xfrm>
            <a:off x="322787" y="2739249"/>
            <a:ext cx="3811889" cy="1987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FEB2C71-D48C-64D0-4247-DED39A0A0AA5}"/>
              </a:ext>
            </a:extLst>
          </p:cNvPr>
          <p:cNvSpPr txBox="1"/>
          <p:nvPr/>
        </p:nvSpPr>
        <p:spPr>
          <a:xfrm>
            <a:off x="4228220" y="2653974"/>
            <a:ext cx="208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noProof="1"/>
              <a:t>Len = Num_layers+1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F0B0888-AEF8-F563-60D6-8AD783462C87}"/>
              </a:ext>
            </a:extLst>
          </p:cNvPr>
          <p:cNvSpPr txBox="1"/>
          <p:nvPr/>
        </p:nvSpPr>
        <p:spPr>
          <a:xfrm>
            <a:off x="927776" y="2948393"/>
            <a:ext cx="12593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noProof="1"/>
              <a:t>outputs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3CAA760-B06B-CA19-CAEC-ED36A4CDE597}"/>
              </a:ext>
            </a:extLst>
          </p:cNvPr>
          <p:cNvSpPr/>
          <p:nvPr/>
        </p:nvSpPr>
        <p:spPr>
          <a:xfrm rot="16200000">
            <a:off x="626084" y="2724469"/>
            <a:ext cx="60508" cy="24910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D5B524C-B2F7-136A-7FF5-92ECBEC0F036}"/>
              </a:ext>
            </a:extLst>
          </p:cNvPr>
          <p:cNvSpPr txBox="1"/>
          <p:nvPr/>
        </p:nvSpPr>
        <p:spPr>
          <a:xfrm>
            <a:off x="122519" y="2957319"/>
            <a:ext cx="10021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noProof="1"/>
              <a:t>First entry are the inputs themselves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6F396D3-0947-A105-1A43-63274B2288CF}"/>
              </a:ext>
            </a:extLst>
          </p:cNvPr>
          <p:cNvSpPr/>
          <p:nvPr/>
        </p:nvSpPr>
        <p:spPr>
          <a:xfrm rot="16200000">
            <a:off x="1149990" y="2724469"/>
            <a:ext cx="60508" cy="24910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B7FDF9F-AFA6-6A91-E3A9-77C4C4113906}"/>
              </a:ext>
            </a:extLst>
          </p:cNvPr>
          <p:cNvSpPr/>
          <p:nvPr/>
        </p:nvSpPr>
        <p:spPr>
          <a:xfrm rot="16200000">
            <a:off x="3280856" y="2724469"/>
            <a:ext cx="60508" cy="24910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E8434B0-3A5C-D93D-C9B8-DD7A4AF1C9CC}"/>
              </a:ext>
            </a:extLst>
          </p:cNvPr>
          <p:cNvSpPr/>
          <p:nvPr/>
        </p:nvSpPr>
        <p:spPr>
          <a:xfrm rot="16200000">
            <a:off x="3885526" y="2724468"/>
            <a:ext cx="60508" cy="24910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234687E-F8EB-7B10-D16E-CEDE7D69E5CB}"/>
              </a:ext>
            </a:extLst>
          </p:cNvPr>
          <p:cNvSpPr txBox="1"/>
          <p:nvPr/>
        </p:nvSpPr>
        <p:spPr>
          <a:xfrm>
            <a:off x="754440" y="5127657"/>
            <a:ext cx="121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noProof="1"/>
              <a:t>arr_afs_ins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7620BB1-E3F8-353B-9E79-35755CB12F2F}"/>
              </a:ext>
            </a:extLst>
          </p:cNvPr>
          <p:cNvSpPr/>
          <p:nvPr/>
        </p:nvSpPr>
        <p:spPr>
          <a:xfrm>
            <a:off x="870709" y="5496989"/>
            <a:ext cx="3212433" cy="19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8DBB861-4845-C46B-D230-7DE434F803E6}"/>
              </a:ext>
            </a:extLst>
          </p:cNvPr>
          <p:cNvSpPr txBox="1"/>
          <p:nvPr/>
        </p:nvSpPr>
        <p:spPr>
          <a:xfrm>
            <a:off x="4153058" y="5411714"/>
            <a:ext cx="1853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noProof="1"/>
              <a:t>Len = Num_layers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D373D9A-14C2-C17E-F818-BC6218D6FEEC}"/>
              </a:ext>
            </a:extLst>
          </p:cNvPr>
          <p:cNvSpPr txBox="1"/>
          <p:nvPr/>
        </p:nvSpPr>
        <p:spPr>
          <a:xfrm>
            <a:off x="1180827" y="5713348"/>
            <a:ext cx="12593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noProof="1"/>
              <a:t>rowvec_afs_ins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A63EBE2-76D6-E6F5-5A9C-C1C74CC0022B}"/>
              </a:ext>
            </a:extLst>
          </p:cNvPr>
          <p:cNvSpPr/>
          <p:nvPr/>
        </p:nvSpPr>
        <p:spPr>
          <a:xfrm rot="16200000">
            <a:off x="1172735" y="5463438"/>
            <a:ext cx="60508" cy="24910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075C072-8680-3044-BBA8-E4FB52BB7BCD}"/>
              </a:ext>
            </a:extLst>
          </p:cNvPr>
          <p:cNvSpPr/>
          <p:nvPr/>
        </p:nvSpPr>
        <p:spPr>
          <a:xfrm rot="16200000">
            <a:off x="1696641" y="5463438"/>
            <a:ext cx="60508" cy="24910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6406DBC-0864-BBDF-198A-F30F33BDDFA2}"/>
              </a:ext>
            </a:extLst>
          </p:cNvPr>
          <p:cNvSpPr/>
          <p:nvPr/>
        </p:nvSpPr>
        <p:spPr>
          <a:xfrm rot="16200000">
            <a:off x="3827507" y="5463438"/>
            <a:ext cx="60508" cy="24910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2F8B664-B6EF-1A89-53E3-E5E5B9549768}"/>
              </a:ext>
            </a:extLst>
          </p:cNvPr>
          <p:cNvSpPr/>
          <p:nvPr/>
        </p:nvSpPr>
        <p:spPr>
          <a:xfrm rot="16200000">
            <a:off x="1179479" y="1532368"/>
            <a:ext cx="60508" cy="24910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1BB74AD-C121-8827-A2A8-2E01EE0B5F08}"/>
              </a:ext>
            </a:extLst>
          </p:cNvPr>
          <p:cNvSpPr/>
          <p:nvPr/>
        </p:nvSpPr>
        <p:spPr>
          <a:xfrm rot="16200000">
            <a:off x="1703385" y="1532368"/>
            <a:ext cx="60508" cy="24910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FE85605-3038-544D-8F08-2FB27BFE2FEA}"/>
              </a:ext>
            </a:extLst>
          </p:cNvPr>
          <p:cNvSpPr/>
          <p:nvPr/>
        </p:nvSpPr>
        <p:spPr>
          <a:xfrm rot="16200000">
            <a:off x="3834251" y="1532368"/>
            <a:ext cx="60508" cy="24910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4036592-80B0-1FEE-BFF4-C7702639E70E}"/>
              </a:ext>
            </a:extLst>
          </p:cNvPr>
          <p:cNvSpPr/>
          <p:nvPr/>
        </p:nvSpPr>
        <p:spPr>
          <a:xfrm rot="16200000">
            <a:off x="8837863" y="1872623"/>
            <a:ext cx="426216" cy="12660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B24FDD5A-38AD-D60D-BC32-BA27A93D44C4}"/>
                  </a:ext>
                </a:extLst>
              </p:cNvPr>
              <p:cNvSpPr txBox="1"/>
              <p:nvPr/>
            </p:nvSpPr>
            <p:spPr>
              <a:xfrm>
                <a:off x="8474275" y="2386798"/>
                <a:ext cx="34150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B24FDD5A-38AD-D60D-BC32-BA27A93D4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275" y="2386798"/>
                <a:ext cx="341504" cy="25391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6EBADDED-EE57-3950-C507-5F04C7EDB11D}"/>
                  </a:ext>
                </a:extLst>
              </p:cNvPr>
              <p:cNvSpPr txBox="1"/>
              <p:nvPr/>
            </p:nvSpPr>
            <p:spPr>
              <a:xfrm>
                <a:off x="8878648" y="2386798"/>
                <a:ext cx="34464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6EBADDED-EE57-3950-C507-5F04C7EDB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648" y="2386798"/>
                <a:ext cx="344645" cy="25391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0B25F0A6-82ED-C83B-3006-8305AECD7B62}"/>
                  </a:ext>
                </a:extLst>
              </p:cNvPr>
              <p:cNvSpPr txBox="1"/>
              <p:nvPr/>
            </p:nvSpPr>
            <p:spPr>
              <a:xfrm>
                <a:off x="9282409" y="2356783"/>
                <a:ext cx="34464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0B25F0A6-82ED-C83B-3006-8305AECD7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409" y="2356783"/>
                <a:ext cx="344645" cy="253916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TextBox 182">
            <a:extLst>
              <a:ext uri="{FF2B5EF4-FFF2-40B4-BE49-F238E27FC236}">
                <a16:creationId xmlns:a16="http://schemas.microsoft.com/office/drawing/2014/main" id="{FF67D8C6-0767-92F3-1FC9-7BF13E2BFCAE}"/>
              </a:ext>
            </a:extLst>
          </p:cNvPr>
          <p:cNvSpPr txBox="1"/>
          <p:nvPr/>
        </p:nvSpPr>
        <p:spPr>
          <a:xfrm>
            <a:off x="736057" y="4237363"/>
            <a:ext cx="1363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noProof="1"/>
              <a:t>arr_afs_outs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E2C0CA3-B7EE-7D5F-2AD3-18FEE4583B19}"/>
              </a:ext>
            </a:extLst>
          </p:cNvPr>
          <p:cNvSpPr/>
          <p:nvPr/>
        </p:nvSpPr>
        <p:spPr>
          <a:xfrm>
            <a:off x="852326" y="4606695"/>
            <a:ext cx="3212433" cy="1987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DCB4C12-5FC5-E553-E2EF-98B7A64578FC}"/>
              </a:ext>
            </a:extLst>
          </p:cNvPr>
          <p:cNvSpPr txBox="1"/>
          <p:nvPr/>
        </p:nvSpPr>
        <p:spPr>
          <a:xfrm>
            <a:off x="4134675" y="4521420"/>
            <a:ext cx="1853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noProof="1"/>
              <a:t>Len = Num_layers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D7ED41E-FD62-6B83-3D8F-AC6C7F68784B}"/>
              </a:ext>
            </a:extLst>
          </p:cNvPr>
          <p:cNvSpPr txBox="1"/>
          <p:nvPr/>
        </p:nvSpPr>
        <p:spPr>
          <a:xfrm>
            <a:off x="1162444" y="4823054"/>
            <a:ext cx="12593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noProof="1"/>
              <a:t>rowvec_afs_outs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77751CA-B1BB-98A2-57E0-42D24FA36F5A}"/>
              </a:ext>
            </a:extLst>
          </p:cNvPr>
          <p:cNvSpPr/>
          <p:nvPr/>
        </p:nvSpPr>
        <p:spPr>
          <a:xfrm rot="16200000">
            <a:off x="1154352" y="4573144"/>
            <a:ext cx="60508" cy="24910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1823085B-080E-7C07-44C6-5FCDF2C47AC2}"/>
              </a:ext>
            </a:extLst>
          </p:cNvPr>
          <p:cNvSpPr/>
          <p:nvPr/>
        </p:nvSpPr>
        <p:spPr>
          <a:xfrm rot="16200000">
            <a:off x="1678258" y="4573144"/>
            <a:ext cx="60508" cy="24910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774B2DB-3155-0C00-119A-A204D67AEA5D}"/>
              </a:ext>
            </a:extLst>
          </p:cNvPr>
          <p:cNvSpPr/>
          <p:nvPr/>
        </p:nvSpPr>
        <p:spPr>
          <a:xfrm rot="16200000">
            <a:off x="3809124" y="4573144"/>
            <a:ext cx="60508" cy="24910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8C6BF63B-DE97-5C34-8078-16FE2C2C4940}"/>
              </a:ext>
            </a:extLst>
          </p:cNvPr>
          <p:cNvSpPr txBox="1"/>
          <p:nvPr/>
        </p:nvSpPr>
        <p:spPr>
          <a:xfrm>
            <a:off x="194989" y="3199158"/>
            <a:ext cx="363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noProof="1"/>
              <a:t>arr_outputs_short (ndarray) </a:t>
            </a:r>
          </a:p>
          <a:p>
            <a:r>
              <a:rPr lang="en-AU" sz="1200" noProof="1"/>
              <a:t>only from entry 1 on matches arr_afs_outs (not the 0</a:t>
            </a:r>
            <a:r>
              <a:rPr lang="en-AU" sz="1200" baseline="30000" noProof="1"/>
              <a:t>th</a:t>
            </a:r>
            <a:r>
              <a:rPr lang="en-AU" sz="1200" noProof="1"/>
              <a:t>)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78F4439-795A-0B55-6BFB-369AC4D3562C}"/>
              </a:ext>
            </a:extLst>
          </p:cNvPr>
          <p:cNvSpPr/>
          <p:nvPr/>
        </p:nvSpPr>
        <p:spPr>
          <a:xfrm>
            <a:off x="299955" y="3715951"/>
            <a:ext cx="3298007" cy="2406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D6F431A-DE3E-0C46-8F77-9122679F6A95}"/>
              </a:ext>
            </a:extLst>
          </p:cNvPr>
          <p:cNvSpPr txBox="1"/>
          <p:nvPr/>
        </p:nvSpPr>
        <p:spPr>
          <a:xfrm>
            <a:off x="4205388" y="3630676"/>
            <a:ext cx="1853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noProof="1"/>
              <a:t>Len = Num_layers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CD1EF2D4-FAB1-DDF4-BF1F-95ACA56B4DA7}"/>
              </a:ext>
            </a:extLst>
          </p:cNvPr>
          <p:cNvSpPr txBox="1"/>
          <p:nvPr/>
        </p:nvSpPr>
        <p:spPr>
          <a:xfrm>
            <a:off x="904944" y="3925095"/>
            <a:ext cx="12593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noProof="1"/>
              <a:t>outputs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EF72F45-3845-304D-D335-FA81A1615A14}"/>
              </a:ext>
            </a:extLst>
          </p:cNvPr>
          <p:cNvSpPr/>
          <p:nvPr/>
        </p:nvSpPr>
        <p:spPr>
          <a:xfrm rot="16200000">
            <a:off x="603252" y="3701171"/>
            <a:ext cx="60508" cy="24910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C64C01E-5DFE-76A8-788D-E0A539E0FF1E}"/>
              </a:ext>
            </a:extLst>
          </p:cNvPr>
          <p:cNvSpPr txBox="1"/>
          <p:nvPr/>
        </p:nvSpPr>
        <p:spPr>
          <a:xfrm>
            <a:off x="99687" y="3934021"/>
            <a:ext cx="10021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noProof="1"/>
              <a:t>First entry are the inputs themselves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2579CFD8-D0C2-5F35-6EFC-9949AD2B9366}"/>
              </a:ext>
            </a:extLst>
          </p:cNvPr>
          <p:cNvSpPr/>
          <p:nvPr/>
        </p:nvSpPr>
        <p:spPr>
          <a:xfrm rot="16200000">
            <a:off x="1127158" y="3701171"/>
            <a:ext cx="60508" cy="24910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A0F7628-5E70-CF36-4F0E-40D8308E590B}"/>
              </a:ext>
            </a:extLst>
          </p:cNvPr>
          <p:cNvSpPr/>
          <p:nvPr/>
        </p:nvSpPr>
        <p:spPr>
          <a:xfrm rot="16200000">
            <a:off x="3258024" y="3701171"/>
            <a:ext cx="60508" cy="24910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0977E5D4-2718-E397-61B6-86235851666D}"/>
              </a:ext>
            </a:extLst>
          </p:cNvPr>
          <p:cNvCxnSpPr/>
          <p:nvPr/>
        </p:nvCxnSpPr>
        <p:spPr>
          <a:xfrm flipH="1" flipV="1">
            <a:off x="4373214" y="3081977"/>
            <a:ext cx="2644350" cy="63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2F6B3FD-B9A2-87E5-55E2-5E45A6961115}"/>
              </a:ext>
            </a:extLst>
          </p:cNvPr>
          <p:cNvCxnSpPr/>
          <p:nvPr/>
        </p:nvCxnSpPr>
        <p:spPr>
          <a:xfrm flipH="1">
            <a:off x="3687633" y="3868351"/>
            <a:ext cx="3482331" cy="88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08CBB595-759C-3C57-DEEF-2BCF6721D46E}"/>
              </a:ext>
            </a:extLst>
          </p:cNvPr>
          <p:cNvCxnSpPr/>
          <p:nvPr/>
        </p:nvCxnSpPr>
        <p:spPr>
          <a:xfrm flipH="1">
            <a:off x="3854009" y="4000008"/>
            <a:ext cx="3401553" cy="47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415DC020-AA14-FFEE-BEB4-E63FC333CF5F}"/>
              </a:ext>
            </a:extLst>
          </p:cNvPr>
          <p:cNvSpPr txBox="1"/>
          <p:nvPr/>
        </p:nvSpPr>
        <p:spPr>
          <a:xfrm>
            <a:off x="7277899" y="3292308"/>
            <a:ext cx="35528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They have nearly the same information,</a:t>
            </a:r>
          </a:p>
          <a:p>
            <a:r>
              <a:rPr lang="en-AU" sz="1600" dirty="0"/>
              <a:t>The short lacks the last entry, </a:t>
            </a:r>
          </a:p>
          <a:p>
            <a:r>
              <a:rPr lang="en-AU" sz="1600" dirty="0"/>
              <a:t>and the </a:t>
            </a:r>
            <a:r>
              <a:rPr lang="en-AU" sz="1600" dirty="0" err="1"/>
              <a:t>arr_afs_outs</a:t>
            </a:r>
            <a:r>
              <a:rPr lang="en-AU" sz="1600" dirty="0"/>
              <a:t> lacks the first entry</a:t>
            </a:r>
          </a:p>
        </p:txBody>
      </p:sp>
    </p:spTree>
    <p:extLst>
      <p:ext uri="{BB962C8B-B14F-4D97-AF65-F5344CB8AC3E}">
        <p14:creationId xmlns:p14="http://schemas.microsoft.com/office/powerpoint/2010/main" val="327892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5B59AE-6D1B-70C9-9EF7-5178908D5BF7}"/>
              </a:ext>
            </a:extLst>
          </p:cNvPr>
          <p:cNvSpPr txBox="1"/>
          <p:nvPr/>
        </p:nvSpPr>
        <p:spPr>
          <a:xfrm>
            <a:off x="120073" y="169205"/>
            <a:ext cx="1207192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Array of entries for the activation functions:</a:t>
            </a:r>
          </a:p>
          <a:p>
            <a:pPr algn="l"/>
            <a:r>
              <a:rPr lang="en-US" sz="1400" b="0" i="0" u="none" strike="noStrike" noProof="1">
                <a:effectLst/>
                <a:latin typeface="Courier New" panose="02070309020205020404" pitchFamily="49" charset="0"/>
              </a:rPr>
              <a:t>arr_afs_ins_i = [ np.sum(arr_ws[j] * arr_outputs_i[j], 1) + arr_bs[j] for j in range(num_layers)]</a:t>
            </a:r>
          </a:p>
          <a:p>
            <a:pPr algn="l"/>
            <a:endParaRPr lang="en-US" sz="1400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3FCD8-0627-F1B8-8906-5434509B0474}"/>
              </a:ext>
            </a:extLst>
          </p:cNvPr>
          <p:cNvSpPr txBox="1"/>
          <p:nvPr/>
        </p:nvSpPr>
        <p:spPr>
          <a:xfrm>
            <a:off x="1146584" y="1508536"/>
            <a:ext cx="12593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noProof="1"/>
              <a:t>mat_weights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D1A8C3-3847-B2A8-28B4-09097E449B9C}"/>
              </a:ext>
            </a:extLst>
          </p:cNvPr>
          <p:cNvSpPr/>
          <p:nvPr/>
        </p:nvSpPr>
        <p:spPr>
          <a:xfrm>
            <a:off x="1062514" y="1876177"/>
            <a:ext cx="1432970" cy="12660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96110E-AAE8-F9CE-1612-192288FA010F}"/>
                  </a:ext>
                </a:extLst>
              </p:cNvPr>
              <p:cNvSpPr txBox="1"/>
              <p:nvPr/>
            </p:nvSpPr>
            <p:spPr>
              <a:xfrm>
                <a:off x="1066842" y="1876178"/>
                <a:ext cx="458266" cy="268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96110E-AAE8-F9CE-1612-192288FA0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42" y="1876178"/>
                <a:ext cx="458266" cy="268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10FA33-5C1E-568C-646D-F1441EA945C0}"/>
                  </a:ext>
                </a:extLst>
              </p:cNvPr>
              <p:cNvSpPr txBox="1"/>
              <p:nvPr/>
            </p:nvSpPr>
            <p:spPr>
              <a:xfrm>
                <a:off x="1550795" y="1876178"/>
                <a:ext cx="445507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10FA33-5C1E-568C-646D-F1441EA94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795" y="1876178"/>
                <a:ext cx="445507" cy="2609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7CA002-5AD3-0B94-C3AA-EFFDC9ED2133}"/>
                  </a:ext>
                </a:extLst>
              </p:cNvPr>
              <p:cNvSpPr txBox="1"/>
              <p:nvPr/>
            </p:nvSpPr>
            <p:spPr>
              <a:xfrm>
                <a:off x="1985878" y="1889147"/>
                <a:ext cx="445507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7CA002-5AD3-0B94-C3AA-EFFDC9ED2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878" y="1889147"/>
                <a:ext cx="445507" cy="2609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0009BF-6488-AFE2-418F-2E409FC4C066}"/>
                  </a:ext>
                </a:extLst>
              </p:cNvPr>
              <p:cNvSpPr txBox="1"/>
              <p:nvPr/>
            </p:nvSpPr>
            <p:spPr>
              <a:xfrm>
                <a:off x="1653965" y="2124088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0009BF-6488-AFE2-418F-2E409FC4C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965" y="2124088"/>
                <a:ext cx="250068" cy="276999"/>
              </a:xfrm>
              <a:prstGeom prst="rect">
                <a:avLst/>
              </a:prstGeom>
              <a:blipFill>
                <a:blip r:embed="rId6"/>
                <a:stretch>
                  <a:fillRect l="-5000" r="-1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8CC9DE-84EA-3F00-B81A-8DC71673EB49}"/>
                  </a:ext>
                </a:extLst>
              </p:cNvPr>
              <p:cNvSpPr txBox="1"/>
              <p:nvPr/>
            </p:nvSpPr>
            <p:spPr>
              <a:xfrm>
                <a:off x="1653965" y="2573052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8CC9DE-84EA-3F00-B81A-8DC71673E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965" y="2573052"/>
                <a:ext cx="250068" cy="276999"/>
              </a:xfrm>
              <a:prstGeom prst="rect">
                <a:avLst/>
              </a:prstGeom>
              <a:blipFill>
                <a:blip r:embed="rId7"/>
                <a:stretch>
                  <a:fillRect l="-5000" r="-1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F641BF-1DA4-453D-8A76-770CB12D07A1}"/>
                  </a:ext>
                </a:extLst>
              </p:cNvPr>
              <p:cNvSpPr txBox="1"/>
              <p:nvPr/>
            </p:nvSpPr>
            <p:spPr>
              <a:xfrm>
                <a:off x="1092529" y="2341959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F641BF-1DA4-453D-8A76-770CB12D0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529" y="2341959"/>
                <a:ext cx="448649" cy="2609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3256E6-83BD-7F4D-3F19-4C240BCF6B4C}"/>
                  </a:ext>
                </a:extLst>
              </p:cNvPr>
              <p:cNvSpPr txBox="1"/>
              <p:nvPr/>
            </p:nvSpPr>
            <p:spPr>
              <a:xfrm>
                <a:off x="1576482" y="2341959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3256E6-83BD-7F4D-3F19-4C240BCF6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482" y="2341959"/>
                <a:ext cx="448649" cy="2609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436411-0087-CCE4-4264-4ED86B1B6D1B}"/>
                  </a:ext>
                </a:extLst>
              </p:cNvPr>
              <p:cNvSpPr txBox="1"/>
              <p:nvPr/>
            </p:nvSpPr>
            <p:spPr>
              <a:xfrm>
                <a:off x="2011565" y="2354928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436411-0087-CCE4-4264-4ED86B1B6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565" y="2354928"/>
                <a:ext cx="448649" cy="2609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23DD61B-22C5-98F4-8F2E-98927FB86B26}"/>
                  </a:ext>
                </a:extLst>
              </p:cNvPr>
              <p:cNvSpPr txBox="1"/>
              <p:nvPr/>
            </p:nvSpPr>
            <p:spPr>
              <a:xfrm>
                <a:off x="1092348" y="2823120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5,1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23DD61B-22C5-98F4-8F2E-98927FB86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348" y="2823120"/>
                <a:ext cx="448649" cy="26096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DD748E-7AAA-3B51-C6B2-7800913CE354}"/>
                  </a:ext>
                </a:extLst>
              </p:cNvPr>
              <p:cNvSpPr txBox="1"/>
              <p:nvPr/>
            </p:nvSpPr>
            <p:spPr>
              <a:xfrm>
                <a:off x="1576301" y="2823120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5,2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DD748E-7AAA-3B51-C6B2-7800913CE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301" y="2823120"/>
                <a:ext cx="448649" cy="26096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1719FD2-65B8-4C2E-31E7-2F5FD066DCFB}"/>
                  </a:ext>
                </a:extLst>
              </p:cNvPr>
              <p:cNvSpPr txBox="1"/>
              <p:nvPr/>
            </p:nvSpPr>
            <p:spPr>
              <a:xfrm>
                <a:off x="2011384" y="2836089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5,3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1719FD2-65B8-4C2E-31E7-2F5FD066D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384" y="2836089"/>
                <a:ext cx="448649" cy="26096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48CA9512-943E-9D1A-4083-C61D260D86AA}"/>
              </a:ext>
            </a:extLst>
          </p:cNvPr>
          <p:cNvSpPr/>
          <p:nvPr/>
        </p:nvSpPr>
        <p:spPr>
          <a:xfrm rot="16200000">
            <a:off x="3755147" y="1554941"/>
            <a:ext cx="426216" cy="12660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5160DE1-4E5F-DCDB-3D5C-E0F2BC12A5A9}"/>
                  </a:ext>
                </a:extLst>
              </p:cNvPr>
              <p:cNvSpPr txBox="1"/>
              <p:nvPr/>
            </p:nvSpPr>
            <p:spPr>
              <a:xfrm>
                <a:off x="3391559" y="2069116"/>
                <a:ext cx="34150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5160DE1-4E5F-DCDB-3D5C-E0F2BC12A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559" y="2069116"/>
                <a:ext cx="341504" cy="2539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1B274C-E7F6-D056-615A-9657D7FC3542}"/>
                  </a:ext>
                </a:extLst>
              </p:cNvPr>
              <p:cNvSpPr txBox="1"/>
              <p:nvPr/>
            </p:nvSpPr>
            <p:spPr>
              <a:xfrm>
                <a:off x="3795932" y="2069116"/>
                <a:ext cx="34464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1B274C-E7F6-D056-615A-9657D7FC3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932" y="2069116"/>
                <a:ext cx="344646" cy="2539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B60D889-E2E4-EB1D-5B81-F2EF3D3F7943}"/>
                  </a:ext>
                </a:extLst>
              </p:cNvPr>
              <p:cNvSpPr txBox="1"/>
              <p:nvPr/>
            </p:nvSpPr>
            <p:spPr>
              <a:xfrm>
                <a:off x="4199693" y="2039101"/>
                <a:ext cx="34464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B60D889-E2E4-EB1D-5B81-F2EF3D3F7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693" y="2039101"/>
                <a:ext cx="344646" cy="25391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AF60E70C-6DF1-3420-E023-9BCB028C391E}"/>
              </a:ext>
            </a:extLst>
          </p:cNvPr>
          <p:cNvSpPr txBox="1"/>
          <p:nvPr/>
        </p:nvSpPr>
        <p:spPr>
          <a:xfrm>
            <a:off x="3335217" y="1137513"/>
            <a:ext cx="13172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noProof="1"/>
              <a:t>arr_outputs[j] </a:t>
            </a:r>
          </a:p>
          <a:p>
            <a:pPr algn="ctr"/>
            <a:r>
              <a:rPr lang="en-AU" sz="1400" noProof="1"/>
              <a:t>(remember len </a:t>
            </a:r>
          </a:p>
          <a:p>
            <a:pPr algn="ctr"/>
            <a:r>
              <a:rPr lang="en-AU" sz="1400" noProof="1"/>
              <a:t>was layers+1)</a:t>
            </a:r>
            <a:endParaRPr lang="en-AU" sz="14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5A66CFC-AF01-642E-DE14-BE7742742922}"/>
              </a:ext>
            </a:extLst>
          </p:cNvPr>
          <p:cNvSpPr/>
          <p:nvPr/>
        </p:nvSpPr>
        <p:spPr>
          <a:xfrm>
            <a:off x="11228723" y="1350269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364D4F3-A179-8A30-31D9-224E0345F300}"/>
              </a:ext>
            </a:extLst>
          </p:cNvPr>
          <p:cNvSpPr/>
          <p:nvPr/>
        </p:nvSpPr>
        <p:spPr>
          <a:xfrm>
            <a:off x="11234135" y="1917148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7C81E15-0BF6-F89E-EC51-07A748C6C3CD}"/>
              </a:ext>
            </a:extLst>
          </p:cNvPr>
          <p:cNvSpPr/>
          <p:nvPr/>
        </p:nvSpPr>
        <p:spPr>
          <a:xfrm>
            <a:off x="11228723" y="2536538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1CA9DA7-1660-DECD-B205-9F1CBF1DA8AF}"/>
              </a:ext>
            </a:extLst>
          </p:cNvPr>
          <p:cNvSpPr/>
          <p:nvPr/>
        </p:nvSpPr>
        <p:spPr>
          <a:xfrm>
            <a:off x="11228723" y="3143224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5F91529-14C1-ABCF-A403-EBFFE373E827}"/>
              </a:ext>
            </a:extLst>
          </p:cNvPr>
          <p:cNvSpPr/>
          <p:nvPr/>
        </p:nvSpPr>
        <p:spPr>
          <a:xfrm>
            <a:off x="10118856" y="1923135"/>
            <a:ext cx="56324" cy="56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4A7CF98-4BC7-0325-CEB1-D1DB3FFA3A4D}"/>
              </a:ext>
            </a:extLst>
          </p:cNvPr>
          <p:cNvSpPr/>
          <p:nvPr/>
        </p:nvSpPr>
        <p:spPr>
          <a:xfrm>
            <a:off x="11228723" y="3767569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8CCC017-D540-F095-B1DF-CF0E59D2228B}"/>
              </a:ext>
            </a:extLst>
          </p:cNvPr>
          <p:cNvCxnSpPr>
            <a:cxnSpLocks/>
            <a:stCxn id="36" idx="6"/>
            <a:endCxn id="32" idx="2"/>
          </p:cNvCxnSpPr>
          <p:nvPr/>
        </p:nvCxnSpPr>
        <p:spPr>
          <a:xfrm flipV="1">
            <a:off x="10175180" y="1509296"/>
            <a:ext cx="1053543" cy="442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4C920D6-DFA7-BDC4-C482-02B480881CA1}"/>
              </a:ext>
            </a:extLst>
          </p:cNvPr>
          <p:cNvCxnSpPr>
            <a:cxnSpLocks/>
            <a:stCxn id="36" idx="6"/>
            <a:endCxn id="33" idx="2"/>
          </p:cNvCxnSpPr>
          <p:nvPr/>
        </p:nvCxnSpPr>
        <p:spPr>
          <a:xfrm>
            <a:off x="10175180" y="1951297"/>
            <a:ext cx="1058955" cy="124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B1EB425-C912-9F0E-9F01-BD8BDBA567EF}"/>
              </a:ext>
            </a:extLst>
          </p:cNvPr>
          <p:cNvCxnSpPr>
            <a:cxnSpLocks/>
            <a:stCxn id="36" idx="6"/>
            <a:endCxn id="34" idx="2"/>
          </p:cNvCxnSpPr>
          <p:nvPr/>
        </p:nvCxnSpPr>
        <p:spPr>
          <a:xfrm>
            <a:off x="10175180" y="1951297"/>
            <a:ext cx="1053543" cy="744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43ABBE-BB0C-78BA-A2BD-1A309ECE6C04}"/>
              </a:ext>
            </a:extLst>
          </p:cNvPr>
          <p:cNvCxnSpPr>
            <a:cxnSpLocks/>
            <a:stCxn id="36" idx="6"/>
            <a:endCxn id="35" idx="2"/>
          </p:cNvCxnSpPr>
          <p:nvPr/>
        </p:nvCxnSpPr>
        <p:spPr>
          <a:xfrm>
            <a:off x="10175180" y="1951297"/>
            <a:ext cx="1053543" cy="1350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81C31E1-8FE2-45E4-EAE4-D5144008C162}"/>
              </a:ext>
            </a:extLst>
          </p:cNvPr>
          <p:cNvCxnSpPr>
            <a:cxnSpLocks/>
            <a:stCxn id="36" idx="6"/>
            <a:endCxn id="37" idx="2"/>
          </p:cNvCxnSpPr>
          <p:nvPr/>
        </p:nvCxnSpPr>
        <p:spPr>
          <a:xfrm>
            <a:off x="10175180" y="1951297"/>
            <a:ext cx="1053543" cy="197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0D1B967-61F7-6F7E-1541-A7B92E991560}"/>
              </a:ext>
            </a:extLst>
          </p:cNvPr>
          <p:cNvSpPr/>
          <p:nvPr/>
        </p:nvSpPr>
        <p:spPr>
          <a:xfrm>
            <a:off x="11233978" y="1349509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17A0316-558C-1E28-5AD5-0DBBB3FA908B}"/>
              </a:ext>
            </a:extLst>
          </p:cNvPr>
          <p:cNvSpPr/>
          <p:nvPr/>
        </p:nvSpPr>
        <p:spPr>
          <a:xfrm>
            <a:off x="11239390" y="1916388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6EF22C7-D6BD-24AC-A7BA-9350ED346A7E}"/>
              </a:ext>
            </a:extLst>
          </p:cNvPr>
          <p:cNvSpPr/>
          <p:nvPr/>
        </p:nvSpPr>
        <p:spPr>
          <a:xfrm>
            <a:off x="11233978" y="2535778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331AA5E-D68F-7FB3-DFDA-430C00276FDF}"/>
              </a:ext>
            </a:extLst>
          </p:cNvPr>
          <p:cNvSpPr/>
          <p:nvPr/>
        </p:nvSpPr>
        <p:spPr>
          <a:xfrm>
            <a:off x="11233978" y="3142464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C7F73DC-B7A5-280D-5885-9FD46AD0A015}"/>
              </a:ext>
            </a:extLst>
          </p:cNvPr>
          <p:cNvSpPr/>
          <p:nvPr/>
        </p:nvSpPr>
        <p:spPr>
          <a:xfrm>
            <a:off x="10124111" y="3389683"/>
            <a:ext cx="56324" cy="56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FB76DFA-3433-EA2D-9356-21B839FCE42F}"/>
              </a:ext>
            </a:extLst>
          </p:cNvPr>
          <p:cNvSpPr/>
          <p:nvPr/>
        </p:nvSpPr>
        <p:spPr>
          <a:xfrm>
            <a:off x="11233978" y="3766809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F06FC4E-7144-FA29-2449-3203DCACC894}"/>
              </a:ext>
            </a:extLst>
          </p:cNvPr>
          <p:cNvCxnSpPr>
            <a:cxnSpLocks/>
            <a:stCxn id="47" idx="6"/>
            <a:endCxn id="43" idx="2"/>
          </p:cNvCxnSpPr>
          <p:nvPr/>
        </p:nvCxnSpPr>
        <p:spPr>
          <a:xfrm flipV="1">
            <a:off x="10180435" y="1508536"/>
            <a:ext cx="1053543" cy="1909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9C6F79D-D351-B9D7-AF4E-7960A6C512B0}"/>
              </a:ext>
            </a:extLst>
          </p:cNvPr>
          <p:cNvCxnSpPr>
            <a:cxnSpLocks/>
            <a:stCxn id="47" idx="6"/>
            <a:endCxn id="44" idx="2"/>
          </p:cNvCxnSpPr>
          <p:nvPr/>
        </p:nvCxnSpPr>
        <p:spPr>
          <a:xfrm flipV="1">
            <a:off x="10180435" y="2075415"/>
            <a:ext cx="1058955" cy="1342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276026D-9E95-148E-399C-1D7170FFCCE6}"/>
              </a:ext>
            </a:extLst>
          </p:cNvPr>
          <p:cNvCxnSpPr>
            <a:cxnSpLocks/>
            <a:stCxn id="47" idx="6"/>
            <a:endCxn id="45" idx="2"/>
          </p:cNvCxnSpPr>
          <p:nvPr/>
        </p:nvCxnSpPr>
        <p:spPr>
          <a:xfrm flipV="1">
            <a:off x="10180435" y="2694805"/>
            <a:ext cx="1053543" cy="723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1D8DD68-B660-64FB-4F4E-C5D37F0E2620}"/>
              </a:ext>
            </a:extLst>
          </p:cNvPr>
          <p:cNvCxnSpPr>
            <a:cxnSpLocks/>
            <a:stCxn id="47" idx="6"/>
            <a:endCxn id="46" idx="2"/>
          </p:cNvCxnSpPr>
          <p:nvPr/>
        </p:nvCxnSpPr>
        <p:spPr>
          <a:xfrm flipV="1">
            <a:off x="10180435" y="3301491"/>
            <a:ext cx="1053543" cy="116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E1B783A-04BD-CA8A-2F48-BACBBAFA95EC}"/>
              </a:ext>
            </a:extLst>
          </p:cNvPr>
          <p:cNvCxnSpPr>
            <a:cxnSpLocks/>
            <a:stCxn id="47" idx="6"/>
            <a:endCxn id="48" idx="2"/>
          </p:cNvCxnSpPr>
          <p:nvPr/>
        </p:nvCxnSpPr>
        <p:spPr>
          <a:xfrm>
            <a:off x="10180435" y="3417845"/>
            <a:ext cx="1053543" cy="507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2B8E743-B6A7-C531-59C5-07D61DD14B89}"/>
                  </a:ext>
                </a:extLst>
              </p:cNvPr>
              <p:cNvSpPr txBox="1"/>
              <p:nvPr/>
            </p:nvSpPr>
            <p:spPr>
              <a:xfrm>
                <a:off x="9730196" y="1712932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noProof="1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2B8E743-B6A7-C531-59C5-07D61DD14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196" y="1712932"/>
                <a:ext cx="46076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41B65AD-ACE5-959B-3F29-53FFF36E3731}"/>
                  </a:ext>
                </a:extLst>
              </p:cNvPr>
              <p:cNvSpPr txBox="1"/>
              <p:nvPr/>
            </p:nvSpPr>
            <p:spPr>
              <a:xfrm>
                <a:off x="9714410" y="2453677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noProof="1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41B65AD-ACE5-959B-3F29-53FFF36E3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410" y="2453677"/>
                <a:ext cx="46609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497B529-B45D-9010-F83A-D559B3773E30}"/>
                  </a:ext>
                </a:extLst>
              </p:cNvPr>
              <p:cNvSpPr txBox="1"/>
              <p:nvPr/>
            </p:nvSpPr>
            <p:spPr>
              <a:xfrm>
                <a:off x="9727535" y="3163522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noProof="1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497B529-B45D-9010-F83A-D559B3773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535" y="3163522"/>
                <a:ext cx="46609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1D654C6-EE11-37F9-53E1-9247B78E9971}"/>
                  </a:ext>
                </a:extLst>
              </p:cNvPr>
              <p:cNvSpPr txBox="1"/>
              <p:nvPr/>
            </p:nvSpPr>
            <p:spPr>
              <a:xfrm>
                <a:off x="10706759" y="1370479"/>
                <a:ext cx="458266" cy="268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1D654C6-EE11-37F9-53E1-9247B78E9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759" y="1370479"/>
                <a:ext cx="458266" cy="26898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127057B0-7479-E378-5A38-558E44CED359}"/>
              </a:ext>
            </a:extLst>
          </p:cNvPr>
          <p:cNvSpPr/>
          <p:nvPr/>
        </p:nvSpPr>
        <p:spPr>
          <a:xfrm>
            <a:off x="11230825" y="1350269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C26E6B2-F0B9-2D61-8D09-216BA3B9E81B}"/>
              </a:ext>
            </a:extLst>
          </p:cNvPr>
          <p:cNvSpPr/>
          <p:nvPr/>
        </p:nvSpPr>
        <p:spPr>
          <a:xfrm>
            <a:off x="11236237" y="1917148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95D62A2-C63E-9BED-2DF1-55836C607683}"/>
              </a:ext>
            </a:extLst>
          </p:cNvPr>
          <p:cNvSpPr/>
          <p:nvPr/>
        </p:nvSpPr>
        <p:spPr>
          <a:xfrm>
            <a:off x="11230825" y="2536538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AF0E50F-94B3-7D9D-D91A-5DC81CA09561}"/>
              </a:ext>
            </a:extLst>
          </p:cNvPr>
          <p:cNvSpPr/>
          <p:nvPr/>
        </p:nvSpPr>
        <p:spPr>
          <a:xfrm>
            <a:off x="11230825" y="3143224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C2E9BF1-4043-60C8-A406-14833EF44489}"/>
              </a:ext>
            </a:extLst>
          </p:cNvPr>
          <p:cNvSpPr/>
          <p:nvPr/>
        </p:nvSpPr>
        <p:spPr>
          <a:xfrm>
            <a:off x="10120958" y="2663895"/>
            <a:ext cx="56324" cy="56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27F2DF8-B4E9-415C-5BEA-0DC4FA52FBEE}"/>
              </a:ext>
            </a:extLst>
          </p:cNvPr>
          <p:cNvSpPr/>
          <p:nvPr/>
        </p:nvSpPr>
        <p:spPr>
          <a:xfrm>
            <a:off x="11230825" y="3767569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8BC4A5A-9965-64CC-DB17-2CB285622F4B}"/>
              </a:ext>
            </a:extLst>
          </p:cNvPr>
          <p:cNvCxnSpPr>
            <a:cxnSpLocks/>
            <a:stCxn id="62" idx="6"/>
            <a:endCxn id="58" idx="2"/>
          </p:cNvCxnSpPr>
          <p:nvPr/>
        </p:nvCxnSpPr>
        <p:spPr>
          <a:xfrm flipV="1">
            <a:off x="10177282" y="1509296"/>
            <a:ext cx="1053543" cy="1182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C7B9824-DB97-CC9A-388D-F3C429CE1ABD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 flipV="1">
            <a:off x="10177282" y="2076175"/>
            <a:ext cx="1058955" cy="615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7A17358-DE7E-2643-F557-81918CBD373C}"/>
              </a:ext>
            </a:extLst>
          </p:cNvPr>
          <p:cNvCxnSpPr>
            <a:cxnSpLocks/>
            <a:stCxn id="62" idx="6"/>
            <a:endCxn id="60" idx="2"/>
          </p:cNvCxnSpPr>
          <p:nvPr/>
        </p:nvCxnSpPr>
        <p:spPr>
          <a:xfrm>
            <a:off x="10177282" y="2692057"/>
            <a:ext cx="1053543" cy="3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D87601F-74FF-0D4E-524D-E51090DC0751}"/>
              </a:ext>
            </a:extLst>
          </p:cNvPr>
          <p:cNvCxnSpPr>
            <a:cxnSpLocks/>
            <a:stCxn id="62" idx="6"/>
            <a:endCxn id="61" idx="2"/>
          </p:cNvCxnSpPr>
          <p:nvPr/>
        </p:nvCxnSpPr>
        <p:spPr>
          <a:xfrm>
            <a:off x="10177282" y="2692057"/>
            <a:ext cx="1053543" cy="610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A22D158-82C8-B0A0-4A8C-DF793E16C118}"/>
              </a:ext>
            </a:extLst>
          </p:cNvPr>
          <p:cNvCxnSpPr>
            <a:cxnSpLocks/>
            <a:stCxn id="62" idx="6"/>
            <a:endCxn id="63" idx="2"/>
          </p:cNvCxnSpPr>
          <p:nvPr/>
        </p:nvCxnSpPr>
        <p:spPr>
          <a:xfrm>
            <a:off x="10177282" y="2692057"/>
            <a:ext cx="1053543" cy="1234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52C9FBC-EFDD-8405-C635-EADDB65F4D53}"/>
                  </a:ext>
                </a:extLst>
              </p:cNvPr>
              <p:cNvSpPr txBox="1"/>
              <p:nvPr/>
            </p:nvSpPr>
            <p:spPr>
              <a:xfrm>
                <a:off x="10704014" y="1573855"/>
                <a:ext cx="445507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52C9FBC-EFDD-8405-C635-EADDB65F4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014" y="1573855"/>
                <a:ext cx="445507" cy="26096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FE9F9EF-2609-F965-4041-053B127AA1C6}"/>
                  </a:ext>
                </a:extLst>
              </p:cNvPr>
              <p:cNvSpPr txBox="1"/>
              <p:nvPr/>
            </p:nvSpPr>
            <p:spPr>
              <a:xfrm>
                <a:off x="10965337" y="1647035"/>
                <a:ext cx="445507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FE9F9EF-2609-F965-4041-053B127AA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5337" y="1647035"/>
                <a:ext cx="445507" cy="26096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EAD9FB1-84D8-7916-0592-AF63DEFB77C1}"/>
                  </a:ext>
                </a:extLst>
              </p:cNvPr>
              <p:cNvSpPr txBox="1"/>
              <p:nvPr/>
            </p:nvSpPr>
            <p:spPr>
              <a:xfrm>
                <a:off x="10867975" y="2344934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EAD9FB1-84D8-7916-0592-AF63DEFB7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7975" y="2344934"/>
                <a:ext cx="448649" cy="26096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C9D2A38-263A-6D10-B625-889F6556229F}"/>
                  </a:ext>
                </a:extLst>
              </p:cNvPr>
              <p:cNvSpPr txBox="1"/>
              <p:nvPr/>
            </p:nvSpPr>
            <p:spPr>
              <a:xfrm>
                <a:off x="10767880" y="2502612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C9D2A38-263A-6D10-B625-889F65562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7880" y="2502612"/>
                <a:ext cx="448649" cy="26096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70BF103-E051-FD8A-6025-0F55F5480EBF}"/>
                  </a:ext>
                </a:extLst>
              </p:cNvPr>
              <p:cNvSpPr txBox="1"/>
              <p:nvPr/>
            </p:nvSpPr>
            <p:spPr>
              <a:xfrm>
                <a:off x="10902827" y="2704039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70BF103-E051-FD8A-6025-0F55F5480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2827" y="2704039"/>
                <a:ext cx="448649" cy="26096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000DD55-2E11-8BC7-303F-1E37F08BDD3D}"/>
                  </a:ext>
                </a:extLst>
              </p:cNvPr>
              <p:cNvSpPr txBox="1"/>
              <p:nvPr/>
            </p:nvSpPr>
            <p:spPr>
              <a:xfrm>
                <a:off x="10965337" y="3462408"/>
                <a:ext cx="448648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5,1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000DD55-2E11-8BC7-303F-1E37F08BD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5337" y="3462408"/>
                <a:ext cx="448648" cy="26096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35A89B9-EE56-D16E-A16C-7B1DB7790B4E}"/>
                  </a:ext>
                </a:extLst>
              </p:cNvPr>
              <p:cNvSpPr txBox="1"/>
              <p:nvPr/>
            </p:nvSpPr>
            <p:spPr>
              <a:xfrm>
                <a:off x="10693739" y="3457088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5,2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35A89B9-EE56-D16E-A16C-7B1DB7790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3739" y="3457088"/>
                <a:ext cx="448649" cy="26096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0168A5F-7668-41AF-ADE5-5BCEE7F89F96}"/>
                  </a:ext>
                </a:extLst>
              </p:cNvPr>
              <p:cNvSpPr txBox="1"/>
              <p:nvPr/>
            </p:nvSpPr>
            <p:spPr>
              <a:xfrm>
                <a:off x="10748419" y="3694010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5,3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0168A5F-7668-41AF-ADE5-5BCEE7F89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419" y="3694010"/>
                <a:ext cx="448649" cy="26096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13EE190-594B-D2A7-4651-D80A32F4C3C1}"/>
                  </a:ext>
                </a:extLst>
              </p:cNvPr>
              <p:cNvSpPr txBox="1"/>
              <p:nvPr/>
            </p:nvSpPr>
            <p:spPr>
              <a:xfrm>
                <a:off x="2860619" y="2057574"/>
                <a:ext cx="1651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13EE190-594B-D2A7-4651-D80A32F4C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619" y="2057574"/>
                <a:ext cx="165110" cy="276999"/>
              </a:xfrm>
              <a:prstGeom prst="rect">
                <a:avLst/>
              </a:prstGeom>
              <a:blipFill>
                <a:blip r:embed="rId29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28BB538E-BB02-1F73-29CA-4BE35520DF91}"/>
              </a:ext>
            </a:extLst>
          </p:cNvPr>
          <p:cNvSpPr txBox="1"/>
          <p:nvPr/>
        </p:nvSpPr>
        <p:spPr>
          <a:xfrm>
            <a:off x="186135" y="3522253"/>
            <a:ext cx="57325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noProof="1"/>
              <a:t>arr_outputs_short -&gt; Does not include the output of the last layer</a:t>
            </a:r>
          </a:p>
          <a:p>
            <a:r>
              <a:rPr lang="en-AU" sz="1400" noProof="1"/>
              <a:t>arr_outputs_long -&gt; Does include the output of the last layer</a:t>
            </a:r>
          </a:p>
          <a:p>
            <a:endParaRPr lang="en-AU" sz="1400" noProof="1"/>
          </a:p>
          <a:p>
            <a:r>
              <a:rPr lang="en-AU" sz="1400" noProof="1"/>
              <a:t>Len(arr_outputs_short ) = layers</a:t>
            </a:r>
          </a:p>
          <a:p>
            <a:r>
              <a:rPr lang="en-AU" sz="1400" noProof="1"/>
              <a:t>Len(arr_outputs_ long ) = layers+1</a:t>
            </a:r>
          </a:p>
          <a:p>
            <a:endParaRPr lang="en-AU" sz="1400" noProof="1"/>
          </a:p>
          <a:p>
            <a:r>
              <a:rPr lang="en-AU" sz="1400" noProof="1"/>
              <a:t>Note: both include the input of the network, the vector x, in their first entry.</a:t>
            </a:r>
          </a:p>
          <a:p>
            <a:r>
              <a:rPr lang="en-AU" sz="1400" noProof="1"/>
              <a:t>Both are ndarrays</a:t>
            </a:r>
            <a:endParaRPr lang="en-AU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2F1A284-BE51-4B78-3283-4F2C068F55AE}"/>
              </a:ext>
            </a:extLst>
          </p:cNvPr>
          <p:cNvSpPr txBox="1"/>
          <p:nvPr/>
        </p:nvSpPr>
        <p:spPr>
          <a:xfrm>
            <a:off x="278427" y="2217368"/>
            <a:ext cx="12593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noProof="1"/>
              <a:t>Sum(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42F3547-CFF7-A018-7188-417268599954}"/>
              </a:ext>
            </a:extLst>
          </p:cNvPr>
          <p:cNvSpPr txBox="1"/>
          <p:nvPr/>
        </p:nvSpPr>
        <p:spPr>
          <a:xfrm>
            <a:off x="4845633" y="2172924"/>
            <a:ext cx="12593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noProof="1"/>
              <a:t>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DBD4A79-9FD9-5D05-B036-817233E90219}"/>
              </a:ext>
            </a:extLst>
          </p:cNvPr>
          <p:cNvSpPr txBox="1"/>
          <p:nvPr/>
        </p:nvSpPr>
        <p:spPr>
          <a:xfrm>
            <a:off x="5589096" y="1721420"/>
            <a:ext cx="1805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noProof="1">
                <a:effectLst/>
                <a:latin typeface="Courier New" panose="02070309020205020404" pitchFamily="49" charset="0"/>
              </a:rPr>
              <a:t>+ arr_bs[j] </a:t>
            </a:r>
            <a:endParaRPr lang="en-AU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6CB386A-EFAD-BD36-781F-139266F4B9E2}"/>
              </a:ext>
            </a:extLst>
          </p:cNvPr>
          <p:cNvSpPr txBox="1"/>
          <p:nvPr/>
        </p:nvSpPr>
        <p:spPr>
          <a:xfrm>
            <a:off x="1216326" y="1095774"/>
            <a:ext cx="1019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noProof="1"/>
              <a:t>arr_ws[j]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60D0641-4703-2B88-62AC-94CD43A8853E}"/>
              </a:ext>
            </a:extLst>
          </p:cNvPr>
          <p:cNvSpPr/>
          <p:nvPr/>
        </p:nvSpPr>
        <p:spPr>
          <a:xfrm rot="16200000">
            <a:off x="6386251" y="1756782"/>
            <a:ext cx="426216" cy="12660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CA86354-80C3-B6D6-44AA-D987A7121976}"/>
                  </a:ext>
                </a:extLst>
              </p:cNvPr>
              <p:cNvSpPr txBox="1"/>
              <p:nvPr/>
            </p:nvSpPr>
            <p:spPr>
              <a:xfrm>
                <a:off x="6022663" y="2270957"/>
                <a:ext cx="34150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CA86354-80C3-B6D6-44AA-D987A7121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663" y="2270957"/>
                <a:ext cx="341504" cy="25391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0217E8B-DAF2-4F3E-29F4-F0CF0F77B008}"/>
                  </a:ext>
                </a:extLst>
              </p:cNvPr>
              <p:cNvSpPr txBox="1"/>
              <p:nvPr/>
            </p:nvSpPr>
            <p:spPr>
              <a:xfrm>
                <a:off x="6427036" y="2270957"/>
                <a:ext cx="34464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0217E8B-DAF2-4F3E-29F4-F0CF0F77B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036" y="2270957"/>
                <a:ext cx="344645" cy="25391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D1D9657-A3A4-0F4D-D952-5F8083CC5161}"/>
                  </a:ext>
                </a:extLst>
              </p:cNvPr>
              <p:cNvSpPr txBox="1"/>
              <p:nvPr/>
            </p:nvSpPr>
            <p:spPr>
              <a:xfrm>
                <a:off x="6830797" y="2240942"/>
                <a:ext cx="34464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D1D9657-A3A4-0F4D-D952-5F8083CC5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797" y="2240942"/>
                <a:ext cx="344645" cy="253916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89FD5DDD-69FD-FC39-8683-C7FCBCA6AB44}"/>
              </a:ext>
            </a:extLst>
          </p:cNvPr>
          <p:cNvSpPr txBox="1"/>
          <p:nvPr/>
        </p:nvSpPr>
        <p:spPr>
          <a:xfrm>
            <a:off x="5966321" y="3744252"/>
            <a:ext cx="60917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noProof="1"/>
              <a:t>Since they are all ndarrays,</a:t>
            </a:r>
          </a:p>
          <a:p>
            <a:r>
              <a:rPr lang="en-AU" sz="1400" noProof="1"/>
              <a:t>You could do </a:t>
            </a:r>
            <a:r>
              <a:rPr lang="en-US" sz="1400" b="0" i="0" u="none" strike="noStrike" noProof="1">
                <a:effectLst/>
                <a:latin typeface="Courier New" panose="02070309020205020404" pitchFamily="49" charset="0"/>
              </a:rPr>
              <a:t>arr_ws* arr_outputs_i</a:t>
            </a:r>
          </a:p>
          <a:p>
            <a:r>
              <a:rPr lang="en-US" sz="1400" noProof="1">
                <a:latin typeface="Courier New" panose="02070309020205020404" pitchFamily="49" charset="0"/>
              </a:rPr>
              <a:t>Or the </a:t>
            </a:r>
            <a:r>
              <a:rPr lang="en-US" sz="1400" b="0" i="0" u="none" strike="noStrike" noProof="1">
                <a:effectLst/>
                <a:latin typeface="Courier New" panose="02070309020205020404" pitchFamily="49" charset="0"/>
              </a:rPr>
              <a:t>+ arr_bs</a:t>
            </a:r>
          </a:p>
          <a:p>
            <a:r>
              <a:rPr lang="en-US" sz="1400" noProof="1">
                <a:latin typeface="Courier New" panose="02070309020205020404" pitchFamily="49" charset="0"/>
              </a:rPr>
              <a:t>But the sum requires specifying the axis, </a:t>
            </a:r>
          </a:p>
          <a:p>
            <a:r>
              <a:rPr lang="en-US" sz="1400" noProof="1">
                <a:latin typeface="Courier New" panose="02070309020205020404" pitchFamily="49" charset="0"/>
              </a:rPr>
              <a:t>And for that I think the only way is to get inside and </a:t>
            </a:r>
          </a:p>
          <a:p>
            <a:r>
              <a:rPr lang="en-US" sz="1400" noProof="1">
                <a:latin typeface="Courier New" panose="02070309020205020404" pitchFamily="49" charset="0"/>
              </a:rPr>
              <a:t>Loop through the array… 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28331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A8B572FD-2568-F648-160C-23925C28EDD6}"/>
              </a:ext>
            </a:extLst>
          </p:cNvPr>
          <p:cNvSpPr/>
          <p:nvPr/>
        </p:nvSpPr>
        <p:spPr>
          <a:xfrm rot="5400000">
            <a:off x="7421894" y="2281531"/>
            <a:ext cx="1103611" cy="4350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FE11CA-137F-2A47-BFDA-7AB96A4F0BA4}"/>
              </a:ext>
            </a:extLst>
          </p:cNvPr>
          <p:cNvSpPr txBox="1"/>
          <p:nvPr/>
        </p:nvSpPr>
        <p:spPr>
          <a:xfrm>
            <a:off x="339970" y="199293"/>
            <a:ext cx="161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noProof="1"/>
              <a:t>core_algorithm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6FCC87-3E03-5454-D16E-6D27A715FAAC}"/>
              </a:ext>
            </a:extLst>
          </p:cNvPr>
          <p:cNvSpPr txBox="1"/>
          <p:nvPr/>
        </p:nvSpPr>
        <p:spPr>
          <a:xfrm>
            <a:off x="1096360" y="1402046"/>
            <a:ext cx="12593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noProof="1"/>
              <a:t>mat_weights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04C882-5F8D-4E7A-E346-E1978DFFC504}"/>
              </a:ext>
            </a:extLst>
          </p:cNvPr>
          <p:cNvSpPr/>
          <p:nvPr/>
        </p:nvSpPr>
        <p:spPr>
          <a:xfrm>
            <a:off x="1062514" y="1716845"/>
            <a:ext cx="1432970" cy="15797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5D0FA9-33F5-2C5F-F64B-08BE663185CD}"/>
                  </a:ext>
                </a:extLst>
              </p:cNvPr>
              <p:cNvSpPr txBox="1"/>
              <p:nvPr/>
            </p:nvSpPr>
            <p:spPr>
              <a:xfrm>
                <a:off x="1066842" y="1813118"/>
                <a:ext cx="458266" cy="268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5D0FA9-33F5-2C5F-F64B-08BE66318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42" y="1813118"/>
                <a:ext cx="458266" cy="268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AEA34E-0ACE-C79A-2876-EC5829EC7B2B}"/>
                  </a:ext>
                </a:extLst>
              </p:cNvPr>
              <p:cNvSpPr txBox="1"/>
              <p:nvPr/>
            </p:nvSpPr>
            <p:spPr>
              <a:xfrm>
                <a:off x="1550795" y="1813118"/>
                <a:ext cx="445507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AEA34E-0ACE-C79A-2876-EC5829EC7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795" y="1813118"/>
                <a:ext cx="445507" cy="2609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67B4B5-6BE8-94D7-F0A5-27A1805884EE}"/>
                  </a:ext>
                </a:extLst>
              </p:cNvPr>
              <p:cNvSpPr txBox="1"/>
              <p:nvPr/>
            </p:nvSpPr>
            <p:spPr>
              <a:xfrm>
                <a:off x="1985878" y="1826087"/>
                <a:ext cx="445507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67B4B5-6BE8-94D7-F0A5-27A180588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878" y="1826087"/>
                <a:ext cx="445507" cy="2609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2B4703-0805-88A3-293F-C6353E9158A8}"/>
                  </a:ext>
                </a:extLst>
              </p:cNvPr>
              <p:cNvSpPr txBox="1"/>
              <p:nvPr/>
            </p:nvSpPr>
            <p:spPr>
              <a:xfrm>
                <a:off x="1086223" y="2335653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2B4703-0805-88A3-293F-C6353E915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223" y="2335653"/>
                <a:ext cx="448649" cy="2609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3E0587-AC08-38A1-F413-69DBDA2EF8CA}"/>
                  </a:ext>
                </a:extLst>
              </p:cNvPr>
              <p:cNvSpPr txBox="1"/>
              <p:nvPr/>
            </p:nvSpPr>
            <p:spPr>
              <a:xfrm>
                <a:off x="1570176" y="2335653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3E0587-AC08-38A1-F413-69DBDA2EF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176" y="2335653"/>
                <a:ext cx="448649" cy="2609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4AEF09-10FA-E17F-6434-9DB3983F391B}"/>
                  </a:ext>
                </a:extLst>
              </p:cNvPr>
              <p:cNvSpPr txBox="1"/>
              <p:nvPr/>
            </p:nvSpPr>
            <p:spPr>
              <a:xfrm>
                <a:off x="2005259" y="2348622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4AEF09-10FA-E17F-6434-9DB3983F3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259" y="2348622"/>
                <a:ext cx="448649" cy="2609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5ACF65-890C-8994-440A-AAC1CA044988}"/>
                  </a:ext>
                </a:extLst>
              </p:cNvPr>
              <p:cNvSpPr txBox="1"/>
              <p:nvPr/>
            </p:nvSpPr>
            <p:spPr>
              <a:xfrm>
                <a:off x="1092348" y="2627628"/>
                <a:ext cx="44460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5ACF65-890C-8994-440A-AAC1CA044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348" y="2627628"/>
                <a:ext cx="444609" cy="2609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2200BB-4BE7-306E-90C4-09D2D17A6C12}"/>
                  </a:ext>
                </a:extLst>
              </p:cNvPr>
              <p:cNvSpPr txBox="1"/>
              <p:nvPr/>
            </p:nvSpPr>
            <p:spPr>
              <a:xfrm>
                <a:off x="1576301" y="2627628"/>
                <a:ext cx="44460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2200BB-4BE7-306E-90C4-09D2D17A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301" y="2627628"/>
                <a:ext cx="444609" cy="2609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98E172-2E80-57A1-731F-9688EC4EBA1C}"/>
                  </a:ext>
                </a:extLst>
              </p:cNvPr>
              <p:cNvSpPr txBox="1"/>
              <p:nvPr/>
            </p:nvSpPr>
            <p:spPr>
              <a:xfrm>
                <a:off x="2011384" y="2640597"/>
                <a:ext cx="44460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98E172-2E80-57A1-731F-9688EC4EB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384" y="2640597"/>
                <a:ext cx="444609" cy="26096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EADD4FC-90C0-7D57-2171-D1C9ED8BDE06}"/>
              </a:ext>
            </a:extLst>
          </p:cNvPr>
          <p:cNvSpPr txBox="1"/>
          <p:nvPr/>
        </p:nvSpPr>
        <p:spPr>
          <a:xfrm>
            <a:off x="1245060" y="1005258"/>
            <a:ext cx="1019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noProof="1"/>
              <a:t>arr_ws[j]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269270-70A3-8C1D-DA7A-7FB03B592DD1}"/>
              </a:ext>
            </a:extLst>
          </p:cNvPr>
          <p:cNvSpPr txBox="1"/>
          <p:nvPr/>
        </p:nvSpPr>
        <p:spPr>
          <a:xfrm>
            <a:off x="4058561" y="1502905"/>
            <a:ext cx="12593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noProof="1"/>
              <a:t>mat_slopes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3ACC45-B3AE-BD8E-3A62-71F199223872}"/>
              </a:ext>
            </a:extLst>
          </p:cNvPr>
          <p:cNvSpPr/>
          <p:nvPr/>
        </p:nvSpPr>
        <p:spPr>
          <a:xfrm>
            <a:off x="3922945" y="1854074"/>
            <a:ext cx="1432970" cy="12660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878A8C-4E8D-3098-4709-4D9995D80AB5}"/>
                  </a:ext>
                </a:extLst>
              </p:cNvPr>
              <p:cNvSpPr txBox="1"/>
              <p:nvPr/>
            </p:nvSpPr>
            <p:spPr>
              <a:xfrm>
                <a:off x="3927273" y="1854075"/>
                <a:ext cx="474041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878A8C-4E8D-3098-4709-4D9995D80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273" y="1854075"/>
                <a:ext cx="474041" cy="26096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4653A17-1887-5DDE-F65C-69D12086B8A5}"/>
                  </a:ext>
                </a:extLst>
              </p:cNvPr>
              <p:cNvSpPr txBox="1"/>
              <p:nvPr/>
            </p:nvSpPr>
            <p:spPr>
              <a:xfrm>
                <a:off x="4411226" y="1854075"/>
                <a:ext cx="474040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4653A17-1887-5DDE-F65C-69D12086B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226" y="1854075"/>
                <a:ext cx="474040" cy="26096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E8F8C9-65B7-E31A-FD24-6772DDDB5EEC}"/>
                  </a:ext>
                </a:extLst>
              </p:cNvPr>
              <p:cNvSpPr txBox="1"/>
              <p:nvPr/>
            </p:nvSpPr>
            <p:spPr>
              <a:xfrm>
                <a:off x="4846309" y="1867044"/>
                <a:ext cx="474040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E8F8C9-65B7-E31A-FD24-6772DDDB5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309" y="1867044"/>
                <a:ext cx="474040" cy="26096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3BBD23F-D28D-558B-0C66-A7FC4327EBD9}"/>
                  </a:ext>
                </a:extLst>
              </p:cNvPr>
              <p:cNvSpPr txBox="1"/>
              <p:nvPr/>
            </p:nvSpPr>
            <p:spPr>
              <a:xfrm>
                <a:off x="3952960" y="2319856"/>
                <a:ext cx="465961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3BBD23F-D28D-558B-0C66-A7FC4327E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0" y="2319856"/>
                <a:ext cx="465961" cy="26096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251F51-3895-0757-C148-7DD2C15A132E}"/>
                  </a:ext>
                </a:extLst>
              </p:cNvPr>
              <p:cNvSpPr txBox="1"/>
              <p:nvPr/>
            </p:nvSpPr>
            <p:spPr>
              <a:xfrm>
                <a:off x="4436913" y="2319856"/>
                <a:ext cx="465961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251F51-3895-0757-C148-7DD2C15A1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913" y="2319856"/>
                <a:ext cx="465961" cy="26096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771FC4A-9615-2F5F-27F3-CF49BBE0C31D}"/>
                  </a:ext>
                </a:extLst>
              </p:cNvPr>
              <p:cNvSpPr txBox="1"/>
              <p:nvPr/>
            </p:nvSpPr>
            <p:spPr>
              <a:xfrm>
                <a:off x="4871996" y="2332825"/>
                <a:ext cx="465961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771FC4A-9615-2F5F-27F3-CF49BBE0C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996" y="2332825"/>
                <a:ext cx="465961" cy="26096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800B17D-62F6-F02F-BE61-A99B67128FAC}"/>
                  </a:ext>
                </a:extLst>
              </p:cNvPr>
              <p:cNvSpPr txBox="1"/>
              <p:nvPr/>
            </p:nvSpPr>
            <p:spPr>
              <a:xfrm>
                <a:off x="3952779" y="2801017"/>
                <a:ext cx="465961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800B17D-62F6-F02F-BE61-A99B67128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779" y="2801017"/>
                <a:ext cx="465961" cy="26096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35863B7-38F5-2D5A-5677-BC0A423BC4CC}"/>
                  </a:ext>
                </a:extLst>
              </p:cNvPr>
              <p:cNvSpPr txBox="1"/>
              <p:nvPr/>
            </p:nvSpPr>
            <p:spPr>
              <a:xfrm>
                <a:off x="4436732" y="2801017"/>
                <a:ext cx="465961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35863B7-38F5-2D5A-5677-BC0A423BC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732" y="2801017"/>
                <a:ext cx="465961" cy="26096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F271AB0-11E8-5EB3-C864-278D2087A42B}"/>
                  </a:ext>
                </a:extLst>
              </p:cNvPr>
              <p:cNvSpPr txBox="1"/>
              <p:nvPr/>
            </p:nvSpPr>
            <p:spPr>
              <a:xfrm>
                <a:off x="4871815" y="2813986"/>
                <a:ext cx="465961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F271AB0-11E8-5EB3-C864-278D2087A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815" y="2813986"/>
                <a:ext cx="465961" cy="26096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A2665514-F902-F46C-5CEC-94225E56457F}"/>
              </a:ext>
            </a:extLst>
          </p:cNvPr>
          <p:cNvSpPr txBox="1"/>
          <p:nvPr/>
        </p:nvSpPr>
        <p:spPr>
          <a:xfrm>
            <a:off x="3962285" y="1081484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noProof="1"/>
              <a:t>arr_slopes[j]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01F1BE-6C02-179E-410C-3E57C7B5B79E}"/>
              </a:ext>
            </a:extLst>
          </p:cNvPr>
          <p:cNvSpPr/>
          <p:nvPr/>
        </p:nvSpPr>
        <p:spPr>
          <a:xfrm>
            <a:off x="11228723" y="1350269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78DB693-3AFA-3E69-E652-E3F28B1B3FAC}"/>
              </a:ext>
            </a:extLst>
          </p:cNvPr>
          <p:cNvSpPr/>
          <p:nvPr/>
        </p:nvSpPr>
        <p:spPr>
          <a:xfrm>
            <a:off x="11234135" y="1917148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083E8D9-8FDC-4661-BCC8-82CBA118EC6D}"/>
              </a:ext>
            </a:extLst>
          </p:cNvPr>
          <p:cNvSpPr/>
          <p:nvPr/>
        </p:nvSpPr>
        <p:spPr>
          <a:xfrm>
            <a:off x="11228723" y="2536538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DB4CC65-789E-DEE2-91E4-FDDD95C42B80}"/>
              </a:ext>
            </a:extLst>
          </p:cNvPr>
          <p:cNvSpPr/>
          <p:nvPr/>
        </p:nvSpPr>
        <p:spPr>
          <a:xfrm>
            <a:off x="11228723" y="3143224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03AE7EA-3C51-D509-2C0E-BFD39825AB68}"/>
              </a:ext>
            </a:extLst>
          </p:cNvPr>
          <p:cNvSpPr/>
          <p:nvPr/>
        </p:nvSpPr>
        <p:spPr>
          <a:xfrm>
            <a:off x="10118856" y="1923135"/>
            <a:ext cx="56324" cy="56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9918DC3-A938-E510-7C4D-338F05625346}"/>
              </a:ext>
            </a:extLst>
          </p:cNvPr>
          <p:cNvSpPr/>
          <p:nvPr/>
        </p:nvSpPr>
        <p:spPr>
          <a:xfrm>
            <a:off x="11228723" y="3767569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A0BCC5-90DC-6212-F713-32FB74266D84}"/>
              </a:ext>
            </a:extLst>
          </p:cNvPr>
          <p:cNvCxnSpPr>
            <a:cxnSpLocks/>
            <a:stCxn id="35" idx="6"/>
            <a:endCxn id="31" idx="2"/>
          </p:cNvCxnSpPr>
          <p:nvPr/>
        </p:nvCxnSpPr>
        <p:spPr>
          <a:xfrm flipV="1">
            <a:off x="10175180" y="1509296"/>
            <a:ext cx="1053543" cy="44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F1F35F0-210D-81A5-CE73-B072C79126EA}"/>
              </a:ext>
            </a:extLst>
          </p:cNvPr>
          <p:cNvCxnSpPr>
            <a:cxnSpLocks/>
            <a:stCxn id="35" idx="6"/>
            <a:endCxn id="32" idx="2"/>
          </p:cNvCxnSpPr>
          <p:nvPr/>
        </p:nvCxnSpPr>
        <p:spPr>
          <a:xfrm>
            <a:off x="10175180" y="1951297"/>
            <a:ext cx="1058955" cy="1248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0A8F58-4205-1A9B-9DB7-D8513EA8DD1E}"/>
              </a:ext>
            </a:extLst>
          </p:cNvPr>
          <p:cNvCxnSpPr>
            <a:cxnSpLocks/>
            <a:stCxn id="35" idx="6"/>
            <a:endCxn id="33" idx="2"/>
          </p:cNvCxnSpPr>
          <p:nvPr/>
        </p:nvCxnSpPr>
        <p:spPr>
          <a:xfrm>
            <a:off x="10175180" y="1951297"/>
            <a:ext cx="1053543" cy="7442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626FD0-72B6-6117-A28A-1625A834D82B}"/>
              </a:ext>
            </a:extLst>
          </p:cNvPr>
          <p:cNvCxnSpPr>
            <a:cxnSpLocks/>
            <a:stCxn id="35" idx="6"/>
            <a:endCxn id="34" idx="2"/>
          </p:cNvCxnSpPr>
          <p:nvPr/>
        </p:nvCxnSpPr>
        <p:spPr>
          <a:xfrm>
            <a:off x="10175180" y="1951297"/>
            <a:ext cx="1053543" cy="13509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1F730-6248-E443-68FF-BF3086444622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>
            <a:off x="10175180" y="1951297"/>
            <a:ext cx="1053543" cy="19752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4798FE9-E98A-6C8D-86B2-6FDF779076E2}"/>
              </a:ext>
            </a:extLst>
          </p:cNvPr>
          <p:cNvSpPr/>
          <p:nvPr/>
        </p:nvSpPr>
        <p:spPr>
          <a:xfrm>
            <a:off x="11233978" y="1349509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30EF266-BE90-87AF-6421-3EC07D224C30}"/>
              </a:ext>
            </a:extLst>
          </p:cNvPr>
          <p:cNvSpPr/>
          <p:nvPr/>
        </p:nvSpPr>
        <p:spPr>
          <a:xfrm>
            <a:off x="11239390" y="1916388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0DA3E27-90ED-7732-ED67-5B4CD87FCCD2}"/>
              </a:ext>
            </a:extLst>
          </p:cNvPr>
          <p:cNvSpPr/>
          <p:nvPr/>
        </p:nvSpPr>
        <p:spPr>
          <a:xfrm>
            <a:off x="11233978" y="2535778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35EFC25-C667-3CD1-46C0-4BDC1E5E4FE0}"/>
              </a:ext>
            </a:extLst>
          </p:cNvPr>
          <p:cNvSpPr/>
          <p:nvPr/>
        </p:nvSpPr>
        <p:spPr>
          <a:xfrm>
            <a:off x="11233978" y="3142464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5EDD2BF-DFFD-A8AC-2B8E-6E2C10A34634}"/>
              </a:ext>
            </a:extLst>
          </p:cNvPr>
          <p:cNvSpPr/>
          <p:nvPr/>
        </p:nvSpPr>
        <p:spPr>
          <a:xfrm>
            <a:off x="10124111" y="3389683"/>
            <a:ext cx="56324" cy="56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68E0EFE-DF1A-C6BA-5278-FB7096AD9A87}"/>
              </a:ext>
            </a:extLst>
          </p:cNvPr>
          <p:cNvSpPr/>
          <p:nvPr/>
        </p:nvSpPr>
        <p:spPr>
          <a:xfrm>
            <a:off x="11233978" y="3766809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63AE8E8-14D7-61A7-C0A0-8928B9A4CD57}"/>
              </a:ext>
            </a:extLst>
          </p:cNvPr>
          <p:cNvCxnSpPr>
            <a:cxnSpLocks/>
            <a:stCxn id="46" idx="6"/>
            <a:endCxn id="42" idx="2"/>
          </p:cNvCxnSpPr>
          <p:nvPr/>
        </p:nvCxnSpPr>
        <p:spPr>
          <a:xfrm flipV="1">
            <a:off x="10180435" y="1508536"/>
            <a:ext cx="1053543" cy="190930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C3D0204-256E-B3DB-D71D-BA4061EEEB34}"/>
              </a:ext>
            </a:extLst>
          </p:cNvPr>
          <p:cNvCxnSpPr>
            <a:cxnSpLocks/>
            <a:stCxn id="46" idx="6"/>
            <a:endCxn id="43" idx="2"/>
          </p:cNvCxnSpPr>
          <p:nvPr/>
        </p:nvCxnSpPr>
        <p:spPr>
          <a:xfrm flipV="1">
            <a:off x="10180435" y="2075415"/>
            <a:ext cx="1058955" cy="13424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879AE9A-67CE-808A-3D2F-E6E77A47EDFA}"/>
              </a:ext>
            </a:extLst>
          </p:cNvPr>
          <p:cNvCxnSpPr>
            <a:cxnSpLocks/>
            <a:stCxn id="46" idx="6"/>
            <a:endCxn id="44" idx="2"/>
          </p:cNvCxnSpPr>
          <p:nvPr/>
        </p:nvCxnSpPr>
        <p:spPr>
          <a:xfrm flipV="1">
            <a:off x="10180435" y="2694805"/>
            <a:ext cx="1053543" cy="72304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7145A94-BC57-28A9-CF0A-0C9290EFBA83}"/>
              </a:ext>
            </a:extLst>
          </p:cNvPr>
          <p:cNvCxnSpPr>
            <a:cxnSpLocks/>
            <a:stCxn id="46" idx="6"/>
            <a:endCxn id="45" idx="2"/>
          </p:cNvCxnSpPr>
          <p:nvPr/>
        </p:nvCxnSpPr>
        <p:spPr>
          <a:xfrm flipV="1">
            <a:off x="10180435" y="3301491"/>
            <a:ext cx="1053543" cy="1163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7A69E95-4FD5-882B-E421-707DE89BD5E7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>
            <a:off x="10180435" y="3417845"/>
            <a:ext cx="1053543" cy="50799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B1DB218-3A9F-0CED-5540-3484DFAC29DB}"/>
                  </a:ext>
                </a:extLst>
              </p:cNvPr>
              <p:cNvSpPr txBox="1"/>
              <p:nvPr/>
            </p:nvSpPr>
            <p:spPr>
              <a:xfrm>
                <a:off x="9730196" y="1712932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noProof="1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B1DB218-3A9F-0CED-5540-3484DFAC2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196" y="1712932"/>
                <a:ext cx="46076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83964D5-2815-095C-98E9-C1A9E4330614}"/>
                  </a:ext>
                </a:extLst>
              </p:cNvPr>
              <p:cNvSpPr txBox="1"/>
              <p:nvPr/>
            </p:nvSpPr>
            <p:spPr>
              <a:xfrm>
                <a:off x="9714410" y="2453677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noProof="1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83964D5-2815-095C-98E9-C1A9E4330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410" y="2453677"/>
                <a:ext cx="46609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0E40454-2CFF-71A9-E03A-D4DDC9851E9A}"/>
                  </a:ext>
                </a:extLst>
              </p:cNvPr>
              <p:cNvSpPr txBox="1"/>
              <p:nvPr/>
            </p:nvSpPr>
            <p:spPr>
              <a:xfrm>
                <a:off x="9727535" y="3163522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noProof="1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0E40454-2CFF-71A9-E03A-D4DDC9851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535" y="3163522"/>
                <a:ext cx="46609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3F9752C-A477-2BE3-4D14-59551DFFAF34}"/>
                  </a:ext>
                </a:extLst>
              </p:cNvPr>
              <p:cNvSpPr txBox="1"/>
              <p:nvPr/>
            </p:nvSpPr>
            <p:spPr>
              <a:xfrm>
                <a:off x="10706759" y="1370479"/>
                <a:ext cx="458266" cy="268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3F9752C-A477-2BE3-4D14-59551DFFA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759" y="1370479"/>
                <a:ext cx="458266" cy="26898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E6AC3A22-ABD3-DD04-6E69-61EA413F3392}"/>
              </a:ext>
            </a:extLst>
          </p:cNvPr>
          <p:cNvSpPr/>
          <p:nvPr/>
        </p:nvSpPr>
        <p:spPr>
          <a:xfrm>
            <a:off x="11230825" y="1350269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E573A5C-0280-982D-B1A1-87B0EB464139}"/>
              </a:ext>
            </a:extLst>
          </p:cNvPr>
          <p:cNvSpPr/>
          <p:nvPr/>
        </p:nvSpPr>
        <p:spPr>
          <a:xfrm>
            <a:off x="11236237" y="1917148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DDC560E-BC75-4336-07D7-142C7D2C46AA}"/>
              </a:ext>
            </a:extLst>
          </p:cNvPr>
          <p:cNvSpPr/>
          <p:nvPr/>
        </p:nvSpPr>
        <p:spPr>
          <a:xfrm>
            <a:off x="11230825" y="2536538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843979F-2870-9D3C-D26A-AD85AB0E8026}"/>
              </a:ext>
            </a:extLst>
          </p:cNvPr>
          <p:cNvSpPr/>
          <p:nvPr/>
        </p:nvSpPr>
        <p:spPr>
          <a:xfrm>
            <a:off x="11230825" y="3143224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D19BD45-766E-4AD1-FEF1-337572ECE883}"/>
              </a:ext>
            </a:extLst>
          </p:cNvPr>
          <p:cNvSpPr/>
          <p:nvPr/>
        </p:nvSpPr>
        <p:spPr>
          <a:xfrm>
            <a:off x="10120958" y="2663895"/>
            <a:ext cx="56324" cy="56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B2D835E-9D19-4E00-6823-D9507D84BA41}"/>
              </a:ext>
            </a:extLst>
          </p:cNvPr>
          <p:cNvSpPr/>
          <p:nvPr/>
        </p:nvSpPr>
        <p:spPr>
          <a:xfrm>
            <a:off x="11230825" y="3767569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EA57C3B-645C-B704-2901-9295683108BC}"/>
              </a:ext>
            </a:extLst>
          </p:cNvPr>
          <p:cNvCxnSpPr>
            <a:cxnSpLocks/>
            <a:stCxn id="61" idx="6"/>
            <a:endCxn id="57" idx="2"/>
          </p:cNvCxnSpPr>
          <p:nvPr/>
        </p:nvCxnSpPr>
        <p:spPr>
          <a:xfrm flipV="1">
            <a:off x="10177282" y="1509296"/>
            <a:ext cx="1053543" cy="118276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674356B-9860-5B4F-D996-BB9194D963FA}"/>
              </a:ext>
            </a:extLst>
          </p:cNvPr>
          <p:cNvCxnSpPr>
            <a:cxnSpLocks/>
            <a:stCxn id="61" idx="6"/>
            <a:endCxn id="58" idx="2"/>
          </p:cNvCxnSpPr>
          <p:nvPr/>
        </p:nvCxnSpPr>
        <p:spPr>
          <a:xfrm flipV="1">
            <a:off x="10177282" y="2076175"/>
            <a:ext cx="1058955" cy="61588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4E4E6EE-27F7-CCFD-95F6-CC41D8F00D27}"/>
              </a:ext>
            </a:extLst>
          </p:cNvPr>
          <p:cNvCxnSpPr>
            <a:cxnSpLocks/>
            <a:stCxn id="61" idx="6"/>
            <a:endCxn id="59" idx="2"/>
          </p:cNvCxnSpPr>
          <p:nvPr/>
        </p:nvCxnSpPr>
        <p:spPr>
          <a:xfrm>
            <a:off x="10177282" y="2692057"/>
            <a:ext cx="1053543" cy="350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B360A8C-5A02-2553-C113-5EEEF531C2AB}"/>
              </a:ext>
            </a:extLst>
          </p:cNvPr>
          <p:cNvCxnSpPr>
            <a:cxnSpLocks/>
            <a:stCxn id="61" idx="6"/>
            <a:endCxn id="60" idx="2"/>
          </p:cNvCxnSpPr>
          <p:nvPr/>
        </p:nvCxnSpPr>
        <p:spPr>
          <a:xfrm>
            <a:off x="10177282" y="2692057"/>
            <a:ext cx="1053543" cy="61019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50D8B14-3675-944B-76A1-6676A1481C1B}"/>
              </a:ext>
            </a:extLst>
          </p:cNvPr>
          <p:cNvCxnSpPr>
            <a:cxnSpLocks/>
            <a:stCxn id="61" idx="6"/>
            <a:endCxn id="62" idx="2"/>
          </p:cNvCxnSpPr>
          <p:nvPr/>
        </p:nvCxnSpPr>
        <p:spPr>
          <a:xfrm>
            <a:off x="10177282" y="2692057"/>
            <a:ext cx="1053543" cy="123453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5AC8BF3-39DD-39D7-BB67-C0EFA559D6A6}"/>
                  </a:ext>
                </a:extLst>
              </p:cNvPr>
              <p:cNvSpPr txBox="1"/>
              <p:nvPr/>
            </p:nvSpPr>
            <p:spPr>
              <a:xfrm>
                <a:off x="10704014" y="1573855"/>
                <a:ext cx="445507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5AC8BF3-39DD-39D7-BB67-C0EFA559D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014" y="1573855"/>
                <a:ext cx="445507" cy="26096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72871BE-BD68-9706-E9C0-3EC1884C0D5D}"/>
                  </a:ext>
                </a:extLst>
              </p:cNvPr>
              <p:cNvSpPr txBox="1"/>
              <p:nvPr/>
            </p:nvSpPr>
            <p:spPr>
              <a:xfrm>
                <a:off x="10965337" y="1647035"/>
                <a:ext cx="445507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72871BE-BD68-9706-E9C0-3EC1884C0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5337" y="1647035"/>
                <a:ext cx="445507" cy="26096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2A47AB0-A2B0-6FAD-B650-6815DA1E75B0}"/>
                  </a:ext>
                </a:extLst>
              </p:cNvPr>
              <p:cNvSpPr txBox="1"/>
              <p:nvPr/>
            </p:nvSpPr>
            <p:spPr>
              <a:xfrm>
                <a:off x="10867975" y="2344934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2A47AB0-A2B0-6FAD-B650-6815DA1E7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7975" y="2344934"/>
                <a:ext cx="448649" cy="26096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94DB0A2-D526-4F64-E79E-F418EB5493A9}"/>
                  </a:ext>
                </a:extLst>
              </p:cNvPr>
              <p:cNvSpPr txBox="1"/>
              <p:nvPr/>
            </p:nvSpPr>
            <p:spPr>
              <a:xfrm>
                <a:off x="10767880" y="2502612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94DB0A2-D526-4F64-E79E-F418EB549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7880" y="2502612"/>
                <a:ext cx="448649" cy="26096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04A541D-8893-3EF3-C6EE-40903C682B65}"/>
                  </a:ext>
                </a:extLst>
              </p:cNvPr>
              <p:cNvSpPr txBox="1"/>
              <p:nvPr/>
            </p:nvSpPr>
            <p:spPr>
              <a:xfrm>
                <a:off x="10902827" y="2704039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04A541D-8893-3EF3-C6EE-40903C682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2827" y="2704039"/>
                <a:ext cx="448649" cy="26096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3BE7338-A048-5455-E2B8-B475859BB2E8}"/>
                  </a:ext>
                </a:extLst>
              </p:cNvPr>
              <p:cNvSpPr txBox="1"/>
              <p:nvPr/>
            </p:nvSpPr>
            <p:spPr>
              <a:xfrm>
                <a:off x="10965337" y="3462408"/>
                <a:ext cx="448648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5,1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3BE7338-A048-5455-E2B8-B475859BB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5337" y="3462408"/>
                <a:ext cx="448648" cy="26096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6150FF4-2104-1CC8-4A47-51411803A039}"/>
                  </a:ext>
                </a:extLst>
              </p:cNvPr>
              <p:cNvSpPr txBox="1"/>
              <p:nvPr/>
            </p:nvSpPr>
            <p:spPr>
              <a:xfrm>
                <a:off x="10693739" y="3457088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5,2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6150FF4-2104-1CC8-4A47-51411803A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3739" y="3457088"/>
                <a:ext cx="448649" cy="26096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7982CA5-9877-49E9-630B-2F2ED2DC48CE}"/>
                  </a:ext>
                </a:extLst>
              </p:cNvPr>
              <p:cNvSpPr txBox="1"/>
              <p:nvPr/>
            </p:nvSpPr>
            <p:spPr>
              <a:xfrm>
                <a:off x="10748419" y="3694010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5,3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7982CA5-9877-49E9-630B-2F2ED2DC4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419" y="3694010"/>
                <a:ext cx="448649" cy="26096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83EE1FF3-57D5-47AB-7DB7-CF8723D2F1DA}"/>
              </a:ext>
            </a:extLst>
          </p:cNvPr>
          <p:cNvSpPr txBox="1"/>
          <p:nvPr/>
        </p:nvSpPr>
        <p:spPr>
          <a:xfrm>
            <a:off x="189017" y="5492459"/>
            <a:ext cx="121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noProof="1"/>
              <a:t>arr_afs_ins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CBD442C-F8BA-F557-7A70-A4A62B383EC1}"/>
              </a:ext>
            </a:extLst>
          </p:cNvPr>
          <p:cNvSpPr/>
          <p:nvPr/>
        </p:nvSpPr>
        <p:spPr>
          <a:xfrm>
            <a:off x="305286" y="5861791"/>
            <a:ext cx="3212433" cy="19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B79F2A6-6211-9E19-E139-99CFBE0A3A1D}"/>
              </a:ext>
            </a:extLst>
          </p:cNvPr>
          <p:cNvSpPr txBox="1"/>
          <p:nvPr/>
        </p:nvSpPr>
        <p:spPr>
          <a:xfrm>
            <a:off x="3587635" y="5776516"/>
            <a:ext cx="1853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noProof="1"/>
              <a:t>Len = Num_layers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E8FA9F3-7378-9E9D-CA06-A2EEF87FA0E5}"/>
              </a:ext>
            </a:extLst>
          </p:cNvPr>
          <p:cNvSpPr txBox="1"/>
          <p:nvPr/>
        </p:nvSpPr>
        <p:spPr>
          <a:xfrm>
            <a:off x="615404" y="6078150"/>
            <a:ext cx="12593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noProof="1"/>
              <a:t>entries_to_afs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9AAD0C2-50D1-649C-E2C4-A5FA37F3DC18}"/>
              </a:ext>
            </a:extLst>
          </p:cNvPr>
          <p:cNvSpPr/>
          <p:nvPr/>
        </p:nvSpPr>
        <p:spPr>
          <a:xfrm rot="16200000">
            <a:off x="607312" y="5828240"/>
            <a:ext cx="60508" cy="24910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6891C9E-CE2D-6DB6-120F-158B13E5562E}"/>
              </a:ext>
            </a:extLst>
          </p:cNvPr>
          <p:cNvSpPr/>
          <p:nvPr/>
        </p:nvSpPr>
        <p:spPr>
          <a:xfrm rot="16200000">
            <a:off x="1131218" y="5828240"/>
            <a:ext cx="60508" cy="24910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7F2BD05-3605-288F-F362-72AAF3A897FF}"/>
              </a:ext>
            </a:extLst>
          </p:cNvPr>
          <p:cNvSpPr/>
          <p:nvPr/>
        </p:nvSpPr>
        <p:spPr>
          <a:xfrm rot="16200000">
            <a:off x="3262084" y="5828240"/>
            <a:ext cx="60508" cy="24910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C692D06-768A-9F9F-CB65-1C481D506C33}"/>
              </a:ext>
            </a:extLst>
          </p:cNvPr>
          <p:cNvSpPr txBox="1"/>
          <p:nvPr/>
        </p:nvSpPr>
        <p:spPr>
          <a:xfrm>
            <a:off x="3200097" y="482038"/>
            <a:ext cx="75677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noProof="1">
                <a:effectLst/>
                <a:latin typeface="Courier New" panose="02070309020205020404" pitchFamily="49" charset="0"/>
              </a:rPr>
              <a:t>def apply_m_x_w(mat_slopes, colvec_weights):</a:t>
            </a:r>
          </a:p>
          <a:p>
            <a:pPr algn="l"/>
            <a:r>
              <a:rPr lang="en-US" sz="1400" b="0" i="0" u="none" strike="noStrike" noProof="1">
                <a:effectLst/>
                <a:latin typeface="Courier New" panose="02070309020205020404" pitchFamily="49" charset="0"/>
              </a:rPr>
              <a:t>	return np.sum(mat_slopes * colvec_weights, 0)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B22BEA6-E9FE-35B2-670D-94E48A40D99A}"/>
              </a:ext>
            </a:extLst>
          </p:cNvPr>
          <p:cNvSpPr txBox="1"/>
          <p:nvPr/>
        </p:nvSpPr>
        <p:spPr>
          <a:xfrm>
            <a:off x="5775945" y="1486432"/>
            <a:ext cx="17159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noProof="1"/>
              <a:t>first_mat_slopes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4CD9CE1-5FBB-2B96-4EC6-318D3716A94D}"/>
              </a:ext>
            </a:extLst>
          </p:cNvPr>
          <p:cNvSpPr/>
          <p:nvPr/>
        </p:nvSpPr>
        <p:spPr>
          <a:xfrm>
            <a:off x="5881779" y="1854074"/>
            <a:ext cx="1432970" cy="12660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70233E1-87C6-0939-964C-67C5FB45BD5F}"/>
                  </a:ext>
                </a:extLst>
              </p:cNvPr>
              <p:cNvSpPr txBox="1"/>
              <p:nvPr/>
            </p:nvSpPr>
            <p:spPr>
              <a:xfrm>
                <a:off x="5985859" y="1879014"/>
                <a:ext cx="29046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noProof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70233E1-87C6-0939-964C-67C5FB45B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859" y="1879014"/>
                <a:ext cx="290464" cy="25391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AD7E2CF-0226-8F7A-5D06-2D25F17E3F06}"/>
                  </a:ext>
                </a:extLst>
              </p:cNvPr>
              <p:cNvSpPr txBox="1"/>
              <p:nvPr/>
            </p:nvSpPr>
            <p:spPr>
              <a:xfrm>
                <a:off x="6469812" y="1879014"/>
                <a:ext cx="29046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noProof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AD7E2CF-0226-8F7A-5D06-2D25F17E3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812" y="1879014"/>
                <a:ext cx="290464" cy="253916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B37AA37-8B22-3E81-8F75-5D8CD9C64975}"/>
                  </a:ext>
                </a:extLst>
              </p:cNvPr>
              <p:cNvSpPr txBox="1"/>
              <p:nvPr/>
            </p:nvSpPr>
            <p:spPr>
              <a:xfrm>
                <a:off x="6904895" y="1891983"/>
                <a:ext cx="29046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noProof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B37AA37-8B22-3E81-8F75-5D8CD9C64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895" y="1891983"/>
                <a:ext cx="290464" cy="253916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4C241CF-F20D-DBDF-24F3-7E2F9279F8A5}"/>
                  </a:ext>
                </a:extLst>
              </p:cNvPr>
              <p:cNvSpPr txBox="1"/>
              <p:nvPr/>
            </p:nvSpPr>
            <p:spPr>
              <a:xfrm>
                <a:off x="6011546" y="2344795"/>
                <a:ext cx="29046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noProof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4C241CF-F20D-DBDF-24F3-7E2F9279F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546" y="2344795"/>
                <a:ext cx="290464" cy="253916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EF30D5C-EC5F-7455-256F-AB19F9A737A3}"/>
                  </a:ext>
                </a:extLst>
              </p:cNvPr>
              <p:cNvSpPr txBox="1"/>
              <p:nvPr/>
            </p:nvSpPr>
            <p:spPr>
              <a:xfrm>
                <a:off x="6495499" y="2344795"/>
                <a:ext cx="29046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noProof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EF30D5C-EC5F-7455-256F-AB19F9A73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499" y="2344795"/>
                <a:ext cx="290464" cy="253916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8BA0905-AE44-2310-40BC-DE69AF27C43E}"/>
                  </a:ext>
                </a:extLst>
              </p:cNvPr>
              <p:cNvSpPr txBox="1"/>
              <p:nvPr/>
            </p:nvSpPr>
            <p:spPr>
              <a:xfrm>
                <a:off x="6930582" y="2357764"/>
                <a:ext cx="29046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noProof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8BA0905-AE44-2310-40BC-DE69AF27C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582" y="2357764"/>
                <a:ext cx="290464" cy="253916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DC8B16C-4F5E-0C38-38F5-3E0F9EED6114}"/>
                  </a:ext>
                </a:extLst>
              </p:cNvPr>
              <p:cNvSpPr txBox="1"/>
              <p:nvPr/>
            </p:nvSpPr>
            <p:spPr>
              <a:xfrm>
                <a:off x="6011365" y="2825956"/>
                <a:ext cx="29046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noProof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DC8B16C-4F5E-0C38-38F5-3E0F9EED6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365" y="2825956"/>
                <a:ext cx="290464" cy="253916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0EE0BDA-7117-DA55-ECD6-88967DAB4AD1}"/>
                  </a:ext>
                </a:extLst>
              </p:cNvPr>
              <p:cNvSpPr txBox="1"/>
              <p:nvPr/>
            </p:nvSpPr>
            <p:spPr>
              <a:xfrm>
                <a:off x="6495318" y="2825956"/>
                <a:ext cx="29046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noProof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0EE0BDA-7117-DA55-ECD6-88967DAB4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318" y="2825956"/>
                <a:ext cx="290464" cy="253916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F617272-87B9-0646-E384-547C60EEB24E}"/>
                  </a:ext>
                </a:extLst>
              </p:cNvPr>
              <p:cNvSpPr txBox="1"/>
              <p:nvPr/>
            </p:nvSpPr>
            <p:spPr>
              <a:xfrm>
                <a:off x="6930401" y="2838925"/>
                <a:ext cx="29046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noProof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F617272-87B9-0646-E384-547C60EEB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401" y="2838925"/>
                <a:ext cx="290464" cy="253916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4BB653DC-FFA0-E39E-288E-9EE55840998B}"/>
              </a:ext>
            </a:extLst>
          </p:cNvPr>
          <p:cNvSpPr txBox="1"/>
          <p:nvPr/>
        </p:nvSpPr>
        <p:spPr>
          <a:xfrm>
            <a:off x="5921119" y="108148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noProof="1"/>
              <a:t>arr_slopes[0]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1186289-3EF2-D2FF-C397-75FDE8A75019}"/>
                  </a:ext>
                </a:extLst>
              </p:cNvPr>
              <p:cNvSpPr txBox="1"/>
              <p:nvPr/>
            </p:nvSpPr>
            <p:spPr>
              <a:xfrm>
                <a:off x="7745697" y="2082212"/>
                <a:ext cx="458266" cy="268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1186289-3EF2-D2FF-C397-75FDE8A75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697" y="2082212"/>
                <a:ext cx="458266" cy="268984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C2F72E2-C1F9-CE50-0A2C-704CFC9AFEFF}"/>
                  </a:ext>
                </a:extLst>
              </p:cNvPr>
              <p:cNvSpPr txBox="1"/>
              <p:nvPr/>
            </p:nvSpPr>
            <p:spPr>
              <a:xfrm>
                <a:off x="7745697" y="2397133"/>
                <a:ext cx="445507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C2F72E2-C1F9-CE50-0A2C-704CFC9AF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697" y="2397133"/>
                <a:ext cx="445507" cy="260969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5151F6D-FF62-8AC7-09DB-03311A21325C}"/>
                  </a:ext>
                </a:extLst>
              </p:cNvPr>
              <p:cNvSpPr txBox="1"/>
              <p:nvPr/>
            </p:nvSpPr>
            <p:spPr>
              <a:xfrm>
                <a:off x="7758456" y="2704039"/>
                <a:ext cx="445507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5151F6D-FF62-8AC7-09DB-03311A213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456" y="2704039"/>
                <a:ext cx="445507" cy="260969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>
            <a:extLst>
              <a:ext uri="{FF2B5EF4-FFF2-40B4-BE49-F238E27FC236}">
                <a16:creationId xmlns:a16="http://schemas.microsoft.com/office/drawing/2014/main" id="{844B9EBD-1A37-CAEF-F885-AEC58A5E5DEA}"/>
              </a:ext>
            </a:extLst>
          </p:cNvPr>
          <p:cNvSpPr txBox="1"/>
          <p:nvPr/>
        </p:nvSpPr>
        <p:spPr>
          <a:xfrm>
            <a:off x="7192464" y="1624619"/>
            <a:ext cx="17159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noProof="1"/>
              <a:t>colvec_weights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CC533A7-97F2-C834-FC6D-308007DA0198}"/>
              </a:ext>
            </a:extLst>
          </p:cNvPr>
          <p:cNvSpPr/>
          <p:nvPr/>
        </p:nvSpPr>
        <p:spPr>
          <a:xfrm>
            <a:off x="5876511" y="3699836"/>
            <a:ext cx="1432969" cy="4350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F8DB40D-0879-0FD1-46B4-F0CA5CD002CD}"/>
                  </a:ext>
                </a:extLst>
              </p:cNvPr>
              <p:cNvSpPr txBox="1"/>
              <p:nvPr/>
            </p:nvSpPr>
            <p:spPr>
              <a:xfrm>
                <a:off x="5893442" y="3754358"/>
                <a:ext cx="458266" cy="268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F8DB40D-0879-0FD1-46B4-F0CA5CD00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442" y="3754358"/>
                <a:ext cx="458266" cy="268984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BCD2330-19EE-5DDE-614C-6E47ED7B81F9}"/>
                  </a:ext>
                </a:extLst>
              </p:cNvPr>
              <p:cNvSpPr txBox="1"/>
              <p:nvPr/>
            </p:nvSpPr>
            <p:spPr>
              <a:xfrm>
                <a:off x="6377395" y="3754358"/>
                <a:ext cx="445507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BCD2330-19EE-5DDE-614C-6E47ED7B8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395" y="3754358"/>
                <a:ext cx="445507" cy="260969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530AEED-8AA7-D203-165E-26ED25711D15}"/>
                  </a:ext>
                </a:extLst>
              </p:cNvPr>
              <p:cNvSpPr txBox="1"/>
              <p:nvPr/>
            </p:nvSpPr>
            <p:spPr>
              <a:xfrm>
                <a:off x="6812478" y="3767327"/>
                <a:ext cx="445507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530AEED-8AA7-D203-165E-26ED25711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478" y="3767327"/>
                <a:ext cx="445507" cy="26096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>
            <a:extLst>
              <a:ext uri="{FF2B5EF4-FFF2-40B4-BE49-F238E27FC236}">
                <a16:creationId xmlns:a16="http://schemas.microsoft.com/office/drawing/2014/main" id="{0E44ACDA-61D6-974F-523B-A4F81D8C1B13}"/>
              </a:ext>
            </a:extLst>
          </p:cNvPr>
          <p:cNvSpPr txBox="1"/>
          <p:nvPr/>
        </p:nvSpPr>
        <p:spPr>
          <a:xfrm>
            <a:off x="5964239" y="3418126"/>
            <a:ext cx="13526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i="0" u="none" strike="noStrike" noProof="1">
                <a:effectLst/>
              </a:rPr>
              <a:t>rowvec_m_x_w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3CF744A-0B05-30C8-C843-2C95C42FC0D9}"/>
              </a:ext>
            </a:extLst>
          </p:cNvPr>
          <p:cNvSpPr/>
          <p:nvPr/>
        </p:nvSpPr>
        <p:spPr>
          <a:xfrm>
            <a:off x="5993052" y="1882717"/>
            <a:ext cx="1219091" cy="2710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20CC990-48A1-2EDF-166A-9913E6FB3C6D}"/>
              </a:ext>
            </a:extLst>
          </p:cNvPr>
          <p:cNvSpPr txBox="1"/>
          <p:nvPr/>
        </p:nvSpPr>
        <p:spPr>
          <a:xfrm>
            <a:off x="5641977" y="4414602"/>
            <a:ext cx="27865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noProof="1">
                <a:solidFill>
                  <a:srgbClr val="FF0000"/>
                </a:solidFill>
              </a:rPr>
              <a:t>Remember</a:t>
            </a:r>
            <a:r>
              <a:rPr lang="en-AU" sz="1200" noProof="1"/>
              <a:t>, the slopes matrix has in each row, the information of what are the slopes of the different input dimensions (the columms represent dimensions).</a:t>
            </a:r>
          </a:p>
          <a:p>
            <a:pPr algn="ctr"/>
            <a:r>
              <a:rPr lang="en-AU" sz="1200" noProof="1"/>
              <a:t>That is why the first entry is np.eye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8A67135-84EC-17A0-28EA-72349D1CC336}"/>
              </a:ext>
            </a:extLst>
          </p:cNvPr>
          <p:cNvSpPr/>
          <p:nvPr/>
        </p:nvSpPr>
        <p:spPr>
          <a:xfrm>
            <a:off x="6003870" y="2333837"/>
            <a:ext cx="1219091" cy="271007"/>
          </a:xfrm>
          <a:prstGeom prst="rect">
            <a:avLst/>
          </a:prstGeom>
          <a:noFill/>
          <a:ln w="635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9B02943-6246-300F-B99D-2754FA5A5747}"/>
              </a:ext>
            </a:extLst>
          </p:cNvPr>
          <p:cNvSpPr/>
          <p:nvPr/>
        </p:nvSpPr>
        <p:spPr>
          <a:xfrm>
            <a:off x="5998879" y="2817410"/>
            <a:ext cx="1219091" cy="271007"/>
          </a:xfrm>
          <a:prstGeom prst="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3F8CDDD-EA88-BB17-1A87-5ECB22A1B334}"/>
              </a:ext>
            </a:extLst>
          </p:cNvPr>
          <p:cNvSpPr txBox="1"/>
          <p:nvPr/>
        </p:nvSpPr>
        <p:spPr>
          <a:xfrm>
            <a:off x="2568087" y="1988675"/>
            <a:ext cx="12397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noProof="1"/>
              <a:t>Different number of rows!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B16F649-03FB-EB8B-5B9F-59B5ABB6A0B8}"/>
                  </a:ext>
                </a:extLst>
              </p:cNvPr>
              <p:cNvSpPr txBox="1"/>
              <p:nvPr/>
            </p:nvSpPr>
            <p:spPr>
              <a:xfrm>
                <a:off x="2959219" y="2423464"/>
                <a:ext cx="4643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400" i="1" noProof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1400" noProof="1">
                  <a:ea typeface="Cambria Math" panose="02040503050406030204" pitchFamily="18" charset="0"/>
                </a:endParaRPr>
              </a:p>
              <a:p>
                <a:r>
                  <a:rPr lang="en-AU" sz="1400" noProof="1"/>
                  <a:t>Size</a:t>
                </a: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B16F649-03FB-EB8B-5B9F-59B5ABB6A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219" y="2423464"/>
                <a:ext cx="464358" cy="523220"/>
              </a:xfrm>
              <a:prstGeom prst="rect">
                <a:avLst/>
              </a:prstGeom>
              <a:blipFill>
                <a:blip r:embed="rId46"/>
                <a:stretch>
                  <a:fillRect l="-2632" r="-2632" b="-146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0DDEEFB-92A5-6350-5AC7-EA2EA06FAB3E}"/>
              </a:ext>
            </a:extLst>
          </p:cNvPr>
          <p:cNvCxnSpPr/>
          <p:nvPr/>
        </p:nvCxnSpPr>
        <p:spPr>
          <a:xfrm>
            <a:off x="6615044" y="3184531"/>
            <a:ext cx="0" cy="17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4A32C87-3907-FD34-B922-DAA310B6D877}"/>
              </a:ext>
            </a:extLst>
          </p:cNvPr>
          <p:cNvCxnSpPr/>
          <p:nvPr/>
        </p:nvCxnSpPr>
        <p:spPr>
          <a:xfrm flipH="1">
            <a:off x="7485438" y="3227803"/>
            <a:ext cx="162957" cy="16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0488EDE-0509-88C4-834B-403F16C3DE99}"/>
                  </a:ext>
                </a:extLst>
              </p:cNvPr>
              <p:cNvSpPr txBox="1"/>
              <p:nvPr/>
            </p:nvSpPr>
            <p:spPr>
              <a:xfrm>
                <a:off x="7432990" y="2351196"/>
                <a:ext cx="1651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noProof="1" dirty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AU" noProof="1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0488EDE-0509-88C4-834B-403F16C3D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90" y="2351196"/>
                <a:ext cx="165110" cy="276999"/>
              </a:xfrm>
              <a:prstGeom prst="rect">
                <a:avLst/>
              </a:prstGeom>
              <a:blipFill>
                <a:blip r:embed="rId47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>
            <a:extLst>
              <a:ext uri="{FF2B5EF4-FFF2-40B4-BE49-F238E27FC236}">
                <a16:creationId xmlns:a16="http://schemas.microsoft.com/office/drawing/2014/main" id="{4C95EBD3-45F5-93B9-FADE-D24D672AAF65}"/>
              </a:ext>
            </a:extLst>
          </p:cNvPr>
          <p:cNvSpPr txBox="1"/>
          <p:nvPr/>
        </p:nvSpPr>
        <p:spPr>
          <a:xfrm>
            <a:off x="6933969" y="3175084"/>
            <a:ext cx="51698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50" noProof="1"/>
              <a:t>Sum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EEAF7C6-3A1E-EAA2-0895-044B3486EF32}"/>
              </a:ext>
            </a:extLst>
          </p:cNvPr>
          <p:cNvSpPr/>
          <p:nvPr/>
        </p:nvSpPr>
        <p:spPr>
          <a:xfrm>
            <a:off x="9474478" y="4421238"/>
            <a:ext cx="1432970" cy="1686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0B73E0D-2445-EC7C-380B-F9ACD0BB80CB}"/>
                  </a:ext>
                </a:extLst>
              </p:cNvPr>
              <p:cNvSpPr txBox="1"/>
              <p:nvPr/>
            </p:nvSpPr>
            <p:spPr>
              <a:xfrm>
                <a:off x="9478806" y="4465365"/>
                <a:ext cx="534890" cy="26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0B73E0D-2445-EC7C-380B-F9ACD0BB8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806" y="4465365"/>
                <a:ext cx="534890" cy="263790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180F7F4-8403-3817-1F63-21845AC03B02}"/>
                  </a:ext>
                </a:extLst>
              </p:cNvPr>
              <p:cNvSpPr txBox="1"/>
              <p:nvPr/>
            </p:nvSpPr>
            <p:spPr>
              <a:xfrm>
                <a:off x="9923518" y="4457618"/>
                <a:ext cx="534890" cy="26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180F7F4-8403-3817-1F63-21845AC03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518" y="4457618"/>
                <a:ext cx="534890" cy="263790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258FB1B-4BD3-2D96-8F14-A62F326DE547}"/>
                  </a:ext>
                </a:extLst>
              </p:cNvPr>
              <p:cNvSpPr txBox="1"/>
              <p:nvPr/>
            </p:nvSpPr>
            <p:spPr>
              <a:xfrm>
                <a:off x="10347467" y="4467399"/>
                <a:ext cx="534890" cy="26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258FB1B-4BD3-2D96-8F14-A62F326DE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7467" y="4467399"/>
                <a:ext cx="534890" cy="263790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1D5F932-7EE1-7D50-D86D-2BD65654A07C}"/>
                  </a:ext>
                </a:extLst>
              </p:cNvPr>
              <p:cNvSpPr txBox="1"/>
              <p:nvPr/>
            </p:nvSpPr>
            <p:spPr>
              <a:xfrm>
                <a:off x="9499276" y="4767599"/>
                <a:ext cx="534890" cy="26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1D5F932-7EE1-7D50-D86D-2BD65654A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276" y="4767599"/>
                <a:ext cx="534890" cy="263790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506B7E2-26A2-869E-6216-74A14F2F00FC}"/>
                  </a:ext>
                </a:extLst>
              </p:cNvPr>
              <p:cNvSpPr txBox="1"/>
              <p:nvPr/>
            </p:nvSpPr>
            <p:spPr>
              <a:xfrm>
                <a:off x="9943988" y="4759852"/>
                <a:ext cx="534890" cy="26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506B7E2-26A2-869E-6216-74A14F2F0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988" y="4759852"/>
                <a:ext cx="534890" cy="26379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84BF4302-EC98-7ED6-9646-F17E6247A4F7}"/>
                  </a:ext>
                </a:extLst>
              </p:cNvPr>
              <p:cNvSpPr txBox="1"/>
              <p:nvPr/>
            </p:nvSpPr>
            <p:spPr>
              <a:xfrm>
                <a:off x="10367937" y="4769633"/>
                <a:ext cx="534890" cy="26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  <m:sup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84BF4302-EC98-7ED6-9646-F17E6247A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7937" y="4769633"/>
                <a:ext cx="534890" cy="263790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0CD8458-8E51-363C-3180-0D243EC75C3D}"/>
                  </a:ext>
                </a:extLst>
              </p:cNvPr>
              <p:cNvSpPr txBox="1"/>
              <p:nvPr/>
            </p:nvSpPr>
            <p:spPr>
              <a:xfrm>
                <a:off x="9505214" y="5088093"/>
                <a:ext cx="534890" cy="26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  <m:sup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0CD8458-8E51-363C-3180-0D243EC75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214" y="5088093"/>
                <a:ext cx="534890" cy="263790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AF4A315-A32D-CA92-5576-90A8C790894E}"/>
                  </a:ext>
                </a:extLst>
              </p:cNvPr>
              <p:cNvSpPr txBox="1"/>
              <p:nvPr/>
            </p:nvSpPr>
            <p:spPr>
              <a:xfrm>
                <a:off x="9949926" y="5080346"/>
                <a:ext cx="534890" cy="26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  <m:sup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AF4A315-A32D-CA92-5576-90A8C7908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9926" y="5080346"/>
                <a:ext cx="534890" cy="263790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B857761-B952-6F42-3CBC-1A6507F35541}"/>
                  </a:ext>
                </a:extLst>
              </p:cNvPr>
              <p:cNvSpPr txBox="1"/>
              <p:nvPr/>
            </p:nvSpPr>
            <p:spPr>
              <a:xfrm>
                <a:off x="10373875" y="5090127"/>
                <a:ext cx="534890" cy="26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  <m:sup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B857761-B952-6F42-3CBC-1A6507F35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875" y="5090127"/>
                <a:ext cx="534890" cy="263790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6092A94-6DCC-35AB-D51E-630CB2FFDDC7}"/>
                  </a:ext>
                </a:extLst>
              </p:cNvPr>
              <p:cNvSpPr txBox="1"/>
              <p:nvPr/>
            </p:nvSpPr>
            <p:spPr>
              <a:xfrm>
                <a:off x="9517090" y="5433962"/>
                <a:ext cx="534890" cy="26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  <m:sup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6092A94-6DCC-35AB-D51E-630CB2FFD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090" y="5433962"/>
                <a:ext cx="534890" cy="263790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3FA4295-5D1A-2103-0C47-B6A5B8CDAED7}"/>
                  </a:ext>
                </a:extLst>
              </p:cNvPr>
              <p:cNvSpPr txBox="1"/>
              <p:nvPr/>
            </p:nvSpPr>
            <p:spPr>
              <a:xfrm>
                <a:off x="9961802" y="5426215"/>
                <a:ext cx="534890" cy="26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  <m:sup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3FA4295-5D1A-2103-0C47-B6A5B8CDA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1802" y="5426215"/>
                <a:ext cx="534890" cy="263790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0D724C37-49FD-AC54-3B7A-A8470EF9905D}"/>
                  </a:ext>
                </a:extLst>
              </p:cNvPr>
              <p:cNvSpPr txBox="1"/>
              <p:nvPr/>
            </p:nvSpPr>
            <p:spPr>
              <a:xfrm>
                <a:off x="10385751" y="5435996"/>
                <a:ext cx="534890" cy="26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  <m:sup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0D724C37-49FD-AC54-3B7A-A8470EF99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5751" y="5435996"/>
                <a:ext cx="534890" cy="263790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C848867-4268-3189-FAA6-8B547C49E7D3}"/>
                  </a:ext>
                </a:extLst>
              </p:cNvPr>
              <p:cNvSpPr txBox="1"/>
              <p:nvPr/>
            </p:nvSpPr>
            <p:spPr>
              <a:xfrm>
                <a:off x="9523028" y="5771329"/>
                <a:ext cx="534890" cy="26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5,1</m:t>
                          </m:r>
                        </m:sub>
                        <m:sup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C848867-4268-3189-FAA6-8B547C49E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28" y="5771329"/>
                <a:ext cx="534890" cy="263790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02ABAF2E-6597-C425-10EA-D06364875C6A}"/>
                  </a:ext>
                </a:extLst>
              </p:cNvPr>
              <p:cNvSpPr txBox="1"/>
              <p:nvPr/>
            </p:nvSpPr>
            <p:spPr>
              <a:xfrm>
                <a:off x="9967740" y="5763582"/>
                <a:ext cx="534890" cy="26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5,2</m:t>
                          </m:r>
                        </m:sub>
                        <m:sup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02ABAF2E-6597-C425-10EA-D06364875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740" y="5763582"/>
                <a:ext cx="534890" cy="263790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19FC196-E8E5-4CF2-89A2-33F89F8B125B}"/>
                  </a:ext>
                </a:extLst>
              </p:cNvPr>
              <p:cNvSpPr txBox="1"/>
              <p:nvPr/>
            </p:nvSpPr>
            <p:spPr>
              <a:xfrm>
                <a:off x="10391689" y="5773363"/>
                <a:ext cx="534890" cy="26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5,3</m:t>
                          </m:r>
                        </m:sub>
                        <m:sup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19FC196-E8E5-4CF2-89A2-33F89F8B1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689" y="5773363"/>
                <a:ext cx="534890" cy="26379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DECF40A-7C97-17BF-9ACF-C7D7310AF226}"/>
              </a:ext>
            </a:extLst>
          </p:cNvPr>
          <p:cNvCxnSpPr>
            <a:cxnSpLocks/>
          </p:cNvCxnSpPr>
          <p:nvPr/>
        </p:nvCxnSpPr>
        <p:spPr>
          <a:xfrm>
            <a:off x="11554290" y="1489992"/>
            <a:ext cx="239566" cy="0"/>
          </a:xfrm>
          <a:prstGeom prst="line">
            <a:avLst/>
          </a:prstGeom>
          <a:ln w="38100">
            <a:solidFill>
              <a:srgbClr val="00FD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F0F0685-216A-B94C-6AA9-55C3F37F8349}"/>
              </a:ext>
            </a:extLst>
          </p:cNvPr>
          <p:cNvCxnSpPr>
            <a:cxnSpLocks/>
          </p:cNvCxnSpPr>
          <p:nvPr/>
        </p:nvCxnSpPr>
        <p:spPr>
          <a:xfrm>
            <a:off x="11554290" y="2075414"/>
            <a:ext cx="239566" cy="0"/>
          </a:xfrm>
          <a:prstGeom prst="line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CB032C44-91D1-C386-0E0B-CBBD249AE1A0}"/>
              </a:ext>
            </a:extLst>
          </p:cNvPr>
          <p:cNvCxnSpPr>
            <a:cxnSpLocks/>
          </p:cNvCxnSpPr>
          <p:nvPr/>
        </p:nvCxnSpPr>
        <p:spPr>
          <a:xfrm>
            <a:off x="11546776" y="3919163"/>
            <a:ext cx="239566" cy="0"/>
          </a:xfrm>
          <a:prstGeom prst="line">
            <a:avLst/>
          </a:prstGeom>
          <a:ln w="38100"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8ECE22A-39E6-53A6-43A2-43D75AB73669}"/>
              </a:ext>
            </a:extLst>
          </p:cNvPr>
          <p:cNvCxnSpPr>
            <a:cxnSpLocks/>
          </p:cNvCxnSpPr>
          <p:nvPr/>
        </p:nvCxnSpPr>
        <p:spPr>
          <a:xfrm>
            <a:off x="11554290" y="2676541"/>
            <a:ext cx="239566" cy="0"/>
          </a:xfrm>
          <a:prstGeom prst="line">
            <a:avLst/>
          </a:prstGeom>
          <a:ln w="38100">
            <a:solidFill>
              <a:srgbClr val="FF2F9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043003B-85DC-83F3-6F51-E89694222E52}"/>
              </a:ext>
            </a:extLst>
          </p:cNvPr>
          <p:cNvCxnSpPr>
            <a:cxnSpLocks/>
          </p:cNvCxnSpPr>
          <p:nvPr/>
        </p:nvCxnSpPr>
        <p:spPr>
          <a:xfrm>
            <a:off x="11554290" y="3292612"/>
            <a:ext cx="239566" cy="0"/>
          </a:xfrm>
          <a:prstGeom prst="line">
            <a:avLst/>
          </a:prstGeom>
          <a:ln w="38100">
            <a:solidFill>
              <a:srgbClr val="AAAAAA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FBB92A64-7048-46D1-62E8-CDE56DBCD1B2}"/>
                  </a:ext>
                </a:extLst>
              </p:cNvPr>
              <p:cNvSpPr txBox="1"/>
              <p:nvPr/>
            </p:nvSpPr>
            <p:spPr>
              <a:xfrm>
                <a:off x="9628031" y="6076116"/>
                <a:ext cx="34445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FBB92A64-7048-46D1-62E8-CDE56DBCD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8031" y="6076116"/>
                <a:ext cx="344453" cy="253916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EC63648-B627-2ABB-ABA7-89708946FC93}"/>
                  </a:ext>
                </a:extLst>
              </p:cNvPr>
              <p:cNvSpPr txBox="1"/>
              <p:nvPr/>
            </p:nvSpPr>
            <p:spPr>
              <a:xfrm>
                <a:off x="10072743" y="6068369"/>
                <a:ext cx="34759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EC63648-B627-2ABB-ABA7-89708946F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743" y="6068369"/>
                <a:ext cx="347596" cy="253916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74AD13B-BB75-2592-A062-214EAE229ACA}"/>
                  </a:ext>
                </a:extLst>
              </p:cNvPr>
              <p:cNvSpPr txBox="1"/>
              <p:nvPr/>
            </p:nvSpPr>
            <p:spPr>
              <a:xfrm>
                <a:off x="10496692" y="6078150"/>
                <a:ext cx="34759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74AD13B-BB75-2592-A062-214EAE229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6692" y="6078150"/>
                <a:ext cx="347596" cy="253916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Rectangle 162">
            <a:extLst>
              <a:ext uri="{FF2B5EF4-FFF2-40B4-BE49-F238E27FC236}">
                <a16:creationId xmlns:a16="http://schemas.microsoft.com/office/drawing/2014/main" id="{3DE2F7DC-DD84-BC3F-3CB1-A760DD3A9C0F}"/>
              </a:ext>
            </a:extLst>
          </p:cNvPr>
          <p:cNvSpPr/>
          <p:nvPr/>
        </p:nvSpPr>
        <p:spPr>
          <a:xfrm>
            <a:off x="9523893" y="4469761"/>
            <a:ext cx="1350660" cy="271007"/>
          </a:xfrm>
          <a:prstGeom prst="rect">
            <a:avLst/>
          </a:prstGeom>
          <a:noFill/>
          <a:ln w="63500">
            <a:solidFill>
              <a:srgbClr val="00F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BC4B013-1092-F69A-E863-EB1B666FA052}"/>
              </a:ext>
            </a:extLst>
          </p:cNvPr>
          <p:cNvSpPr/>
          <p:nvPr/>
        </p:nvSpPr>
        <p:spPr>
          <a:xfrm>
            <a:off x="9525722" y="4786379"/>
            <a:ext cx="1350660" cy="27100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26C4FE8-05D2-6B6D-E2F0-70A817AF8EF9}"/>
              </a:ext>
            </a:extLst>
          </p:cNvPr>
          <p:cNvSpPr/>
          <p:nvPr/>
        </p:nvSpPr>
        <p:spPr>
          <a:xfrm>
            <a:off x="9519584" y="5109465"/>
            <a:ext cx="1350660" cy="271007"/>
          </a:xfrm>
          <a:prstGeom prst="rect">
            <a:avLst/>
          </a:prstGeom>
          <a:noFill/>
          <a:ln w="63500">
            <a:solidFill>
              <a:srgbClr val="FF2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948C6F3-9EF6-799D-83B8-E52C820CAB97}"/>
              </a:ext>
            </a:extLst>
          </p:cNvPr>
          <p:cNvSpPr/>
          <p:nvPr/>
        </p:nvSpPr>
        <p:spPr>
          <a:xfrm>
            <a:off x="9523071" y="5780748"/>
            <a:ext cx="1350660" cy="271007"/>
          </a:xfrm>
          <a:prstGeom prst="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5E6D365-F501-8907-14FA-55DFB0264419}"/>
              </a:ext>
            </a:extLst>
          </p:cNvPr>
          <p:cNvSpPr/>
          <p:nvPr/>
        </p:nvSpPr>
        <p:spPr>
          <a:xfrm>
            <a:off x="9515633" y="5440600"/>
            <a:ext cx="1350660" cy="271007"/>
          </a:xfrm>
          <a:prstGeom prst="rect">
            <a:avLst/>
          </a:prstGeom>
          <a:noFill/>
          <a:ln w="63500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33ABB05-0ABD-46E2-CB4C-2153F2F7AEA6}"/>
              </a:ext>
            </a:extLst>
          </p:cNvPr>
          <p:cNvSpPr txBox="1"/>
          <p:nvPr/>
        </p:nvSpPr>
        <p:spPr>
          <a:xfrm>
            <a:off x="9561306" y="4095571"/>
            <a:ext cx="12593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noProof="1"/>
              <a:t>new_mat_slopes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D65C391A-D47A-E754-708B-C010D3674C4B}"/>
                  </a:ext>
                </a:extLst>
              </p:cNvPr>
              <p:cNvSpPr txBox="1"/>
              <p:nvPr/>
            </p:nvSpPr>
            <p:spPr>
              <a:xfrm>
                <a:off x="1074989" y="2070247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D65C391A-D47A-E754-708B-C010D3674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989" y="2070247"/>
                <a:ext cx="448649" cy="260969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705035F7-F10C-AA59-C33D-485DD5A4DBE5}"/>
                  </a:ext>
                </a:extLst>
              </p:cNvPr>
              <p:cNvSpPr txBox="1"/>
              <p:nvPr/>
            </p:nvSpPr>
            <p:spPr>
              <a:xfrm>
                <a:off x="1558942" y="2070247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705035F7-F10C-AA59-C33D-485DD5A4D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942" y="2070247"/>
                <a:ext cx="448649" cy="260969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915DA8A4-7B62-9883-16C0-BA4AFA52BDD9}"/>
                  </a:ext>
                </a:extLst>
              </p:cNvPr>
              <p:cNvSpPr txBox="1"/>
              <p:nvPr/>
            </p:nvSpPr>
            <p:spPr>
              <a:xfrm>
                <a:off x="1994025" y="2083216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915DA8A4-7B62-9883-16C0-BA4AFA52B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025" y="2083216"/>
                <a:ext cx="448649" cy="260969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DF0AE41B-B482-5F1E-D9ED-C2A7E180EA89}"/>
                  </a:ext>
                </a:extLst>
              </p:cNvPr>
              <p:cNvSpPr txBox="1"/>
              <p:nvPr/>
            </p:nvSpPr>
            <p:spPr>
              <a:xfrm>
                <a:off x="1086709" y="2886250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5,1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DF0AE41B-B482-5F1E-D9ED-C2A7E180E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709" y="2886250"/>
                <a:ext cx="448649" cy="260969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F432CA2A-AD16-E3A0-24BD-6CE8C42B65A5}"/>
                  </a:ext>
                </a:extLst>
              </p:cNvPr>
              <p:cNvSpPr txBox="1"/>
              <p:nvPr/>
            </p:nvSpPr>
            <p:spPr>
              <a:xfrm>
                <a:off x="1570662" y="2886250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5,2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F432CA2A-AD16-E3A0-24BD-6CE8C42B6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662" y="2886250"/>
                <a:ext cx="448649" cy="260969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7F4417D-CD17-5E23-D32D-D3BE1B6F1672}"/>
                  </a:ext>
                </a:extLst>
              </p:cNvPr>
              <p:cNvSpPr txBox="1"/>
              <p:nvPr/>
            </p:nvSpPr>
            <p:spPr>
              <a:xfrm>
                <a:off x="2005745" y="2899219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5,3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7F4417D-CD17-5E23-D32D-D3BE1B6F1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745" y="2899219"/>
                <a:ext cx="448649" cy="260969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10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arallelogram 130">
            <a:extLst>
              <a:ext uri="{FF2B5EF4-FFF2-40B4-BE49-F238E27FC236}">
                <a16:creationId xmlns:a16="http://schemas.microsoft.com/office/drawing/2014/main" id="{4D71C7A3-E0A9-B4D2-0EF8-EC62A2BA7367}"/>
              </a:ext>
            </a:extLst>
          </p:cNvPr>
          <p:cNvSpPr/>
          <p:nvPr/>
        </p:nvSpPr>
        <p:spPr>
          <a:xfrm rot="9508307">
            <a:off x="302434" y="4237679"/>
            <a:ext cx="2850788" cy="1062472"/>
          </a:xfrm>
          <a:prstGeom prst="parallelogram">
            <a:avLst>
              <a:gd name="adj" fmla="val 3819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8B572FD-2568-F648-160C-23925C28EDD6}"/>
              </a:ext>
            </a:extLst>
          </p:cNvPr>
          <p:cNvSpPr/>
          <p:nvPr/>
        </p:nvSpPr>
        <p:spPr>
          <a:xfrm rot="5400000">
            <a:off x="7421894" y="1145749"/>
            <a:ext cx="1103611" cy="4350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FE11CA-137F-2A47-BFDA-7AB96A4F0BA4}"/>
              </a:ext>
            </a:extLst>
          </p:cNvPr>
          <p:cNvSpPr txBox="1"/>
          <p:nvPr/>
        </p:nvSpPr>
        <p:spPr>
          <a:xfrm>
            <a:off x="646783" y="486012"/>
            <a:ext cx="142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noProof="1"/>
              <a:t>For Softmax: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6FCC87-3E03-5454-D16E-6D27A715FAAC}"/>
              </a:ext>
            </a:extLst>
          </p:cNvPr>
          <p:cNvSpPr txBox="1"/>
          <p:nvPr/>
        </p:nvSpPr>
        <p:spPr>
          <a:xfrm>
            <a:off x="1096360" y="1402046"/>
            <a:ext cx="12593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noProof="1"/>
              <a:t>mat_weights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04C882-5F8D-4E7A-E346-E1978DFFC504}"/>
              </a:ext>
            </a:extLst>
          </p:cNvPr>
          <p:cNvSpPr/>
          <p:nvPr/>
        </p:nvSpPr>
        <p:spPr>
          <a:xfrm>
            <a:off x="1062514" y="1716845"/>
            <a:ext cx="1432970" cy="15797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5D0FA9-33F5-2C5F-F64B-08BE663185CD}"/>
                  </a:ext>
                </a:extLst>
              </p:cNvPr>
              <p:cNvSpPr txBox="1"/>
              <p:nvPr/>
            </p:nvSpPr>
            <p:spPr>
              <a:xfrm>
                <a:off x="1066842" y="1813118"/>
                <a:ext cx="458266" cy="268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5D0FA9-33F5-2C5F-F64B-08BE66318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42" y="1813118"/>
                <a:ext cx="458266" cy="268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AEA34E-0ACE-C79A-2876-EC5829EC7B2B}"/>
                  </a:ext>
                </a:extLst>
              </p:cNvPr>
              <p:cNvSpPr txBox="1"/>
              <p:nvPr/>
            </p:nvSpPr>
            <p:spPr>
              <a:xfrm>
                <a:off x="1550795" y="1813118"/>
                <a:ext cx="445507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AEA34E-0ACE-C79A-2876-EC5829EC7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795" y="1813118"/>
                <a:ext cx="445507" cy="2609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67B4B5-6BE8-94D7-F0A5-27A1805884EE}"/>
                  </a:ext>
                </a:extLst>
              </p:cNvPr>
              <p:cNvSpPr txBox="1"/>
              <p:nvPr/>
            </p:nvSpPr>
            <p:spPr>
              <a:xfrm>
                <a:off x="1985878" y="1826087"/>
                <a:ext cx="445507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67B4B5-6BE8-94D7-F0A5-27A180588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878" y="1826087"/>
                <a:ext cx="445507" cy="2609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2B4703-0805-88A3-293F-C6353E9158A8}"/>
                  </a:ext>
                </a:extLst>
              </p:cNvPr>
              <p:cNvSpPr txBox="1"/>
              <p:nvPr/>
            </p:nvSpPr>
            <p:spPr>
              <a:xfrm>
                <a:off x="1086223" y="2335653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2B4703-0805-88A3-293F-C6353E915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223" y="2335653"/>
                <a:ext cx="448649" cy="2609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3E0587-AC08-38A1-F413-69DBDA2EF8CA}"/>
                  </a:ext>
                </a:extLst>
              </p:cNvPr>
              <p:cNvSpPr txBox="1"/>
              <p:nvPr/>
            </p:nvSpPr>
            <p:spPr>
              <a:xfrm>
                <a:off x="1570176" y="2335653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3E0587-AC08-38A1-F413-69DBDA2EF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176" y="2335653"/>
                <a:ext cx="448649" cy="2609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4AEF09-10FA-E17F-6434-9DB3983F391B}"/>
                  </a:ext>
                </a:extLst>
              </p:cNvPr>
              <p:cNvSpPr txBox="1"/>
              <p:nvPr/>
            </p:nvSpPr>
            <p:spPr>
              <a:xfrm>
                <a:off x="2005259" y="2348622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4AEF09-10FA-E17F-6434-9DB3983F3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259" y="2348622"/>
                <a:ext cx="448649" cy="2609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5ACF65-890C-8994-440A-AAC1CA044988}"/>
                  </a:ext>
                </a:extLst>
              </p:cNvPr>
              <p:cNvSpPr txBox="1"/>
              <p:nvPr/>
            </p:nvSpPr>
            <p:spPr>
              <a:xfrm>
                <a:off x="1092348" y="2627628"/>
                <a:ext cx="44460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5ACF65-890C-8994-440A-AAC1CA044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348" y="2627628"/>
                <a:ext cx="444609" cy="2609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2200BB-4BE7-306E-90C4-09D2D17A6C12}"/>
                  </a:ext>
                </a:extLst>
              </p:cNvPr>
              <p:cNvSpPr txBox="1"/>
              <p:nvPr/>
            </p:nvSpPr>
            <p:spPr>
              <a:xfrm>
                <a:off x="1576301" y="2627628"/>
                <a:ext cx="44460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2200BB-4BE7-306E-90C4-09D2D17A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301" y="2627628"/>
                <a:ext cx="444609" cy="2609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98E172-2E80-57A1-731F-9688EC4EBA1C}"/>
                  </a:ext>
                </a:extLst>
              </p:cNvPr>
              <p:cNvSpPr txBox="1"/>
              <p:nvPr/>
            </p:nvSpPr>
            <p:spPr>
              <a:xfrm>
                <a:off x="2011384" y="2640597"/>
                <a:ext cx="44460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98E172-2E80-57A1-731F-9688EC4EB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384" y="2640597"/>
                <a:ext cx="444609" cy="26096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1269270-70A3-8C1D-DA7A-7FB03B592DD1}"/>
              </a:ext>
            </a:extLst>
          </p:cNvPr>
          <p:cNvSpPr txBox="1"/>
          <p:nvPr/>
        </p:nvSpPr>
        <p:spPr>
          <a:xfrm>
            <a:off x="4078592" y="3875549"/>
            <a:ext cx="12593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noProof="1"/>
              <a:t>mat_slopes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3ACC45-B3AE-BD8E-3A62-71F199223872}"/>
              </a:ext>
            </a:extLst>
          </p:cNvPr>
          <p:cNvSpPr/>
          <p:nvPr/>
        </p:nvSpPr>
        <p:spPr>
          <a:xfrm>
            <a:off x="3942976" y="4226718"/>
            <a:ext cx="1432970" cy="12660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878A8C-4E8D-3098-4709-4D9995D80AB5}"/>
                  </a:ext>
                </a:extLst>
              </p:cNvPr>
              <p:cNvSpPr txBox="1"/>
              <p:nvPr/>
            </p:nvSpPr>
            <p:spPr>
              <a:xfrm>
                <a:off x="3947304" y="4226719"/>
                <a:ext cx="474041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878A8C-4E8D-3098-4709-4D9995D80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304" y="4226719"/>
                <a:ext cx="474041" cy="26096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4653A17-1887-5DDE-F65C-69D12086B8A5}"/>
                  </a:ext>
                </a:extLst>
              </p:cNvPr>
              <p:cNvSpPr txBox="1"/>
              <p:nvPr/>
            </p:nvSpPr>
            <p:spPr>
              <a:xfrm>
                <a:off x="4431257" y="4226719"/>
                <a:ext cx="474040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4653A17-1887-5DDE-F65C-69D12086B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257" y="4226719"/>
                <a:ext cx="474040" cy="26096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E8F8C9-65B7-E31A-FD24-6772DDDB5EEC}"/>
                  </a:ext>
                </a:extLst>
              </p:cNvPr>
              <p:cNvSpPr txBox="1"/>
              <p:nvPr/>
            </p:nvSpPr>
            <p:spPr>
              <a:xfrm>
                <a:off x="4866340" y="4239688"/>
                <a:ext cx="474040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E8F8C9-65B7-E31A-FD24-6772DDDB5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340" y="4239688"/>
                <a:ext cx="474040" cy="26096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3BBD23F-D28D-558B-0C66-A7FC4327EBD9}"/>
                  </a:ext>
                </a:extLst>
              </p:cNvPr>
              <p:cNvSpPr txBox="1"/>
              <p:nvPr/>
            </p:nvSpPr>
            <p:spPr>
              <a:xfrm>
                <a:off x="3972991" y="4692500"/>
                <a:ext cx="465961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3BBD23F-D28D-558B-0C66-A7FC4327E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991" y="4692500"/>
                <a:ext cx="465961" cy="26096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251F51-3895-0757-C148-7DD2C15A132E}"/>
                  </a:ext>
                </a:extLst>
              </p:cNvPr>
              <p:cNvSpPr txBox="1"/>
              <p:nvPr/>
            </p:nvSpPr>
            <p:spPr>
              <a:xfrm>
                <a:off x="4456944" y="4692500"/>
                <a:ext cx="465961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251F51-3895-0757-C148-7DD2C15A1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944" y="4692500"/>
                <a:ext cx="465961" cy="26096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771FC4A-9615-2F5F-27F3-CF49BBE0C31D}"/>
                  </a:ext>
                </a:extLst>
              </p:cNvPr>
              <p:cNvSpPr txBox="1"/>
              <p:nvPr/>
            </p:nvSpPr>
            <p:spPr>
              <a:xfrm>
                <a:off x="4892027" y="4705469"/>
                <a:ext cx="465961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771FC4A-9615-2F5F-27F3-CF49BBE0C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027" y="4705469"/>
                <a:ext cx="465961" cy="26096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800B17D-62F6-F02F-BE61-A99B67128FAC}"/>
                  </a:ext>
                </a:extLst>
              </p:cNvPr>
              <p:cNvSpPr txBox="1"/>
              <p:nvPr/>
            </p:nvSpPr>
            <p:spPr>
              <a:xfrm>
                <a:off x="3972810" y="5173661"/>
                <a:ext cx="465961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800B17D-62F6-F02F-BE61-A99B67128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810" y="5173661"/>
                <a:ext cx="465961" cy="26096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35863B7-38F5-2D5A-5677-BC0A423BC4CC}"/>
                  </a:ext>
                </a:extLst>
              </p:cNvPr>
              <p:cNvSpPr txBox="1"/>
              <p:nvPr/>
            </p:nvSpPr>
            <p:spPr>
              <a:xfrm>
                <a:off x="4456763" y="5173661"/>
                <a:ext cx="465961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35863B7-38F5-2D5A-5677-BC0A423BC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763" y="5173661"/>
                <a:ext cx="465961" cy="26096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F271AB0-11E8-5EB3-C864-278D2087A42B}"/>
                  </a:ext>
                </a:extLst>
              </p:cNvPr>
              <p:cNvSpPr txBox="1"/>
              <p:nvPr/>
            </p:nvSpPr>
            <p:spPr>
              <a:xfrm>
                <a:off x="4891846" y="5186630"/>
                <a:ext cx="465961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F271AB0-11E8-5EB3-C864-278D2087A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846" y="5186630"/>
                <a:ext cx="465961" cy="26096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2701F1BE-6C02-179E-410C-3E57C7B5B79E}"/>
              </a:ext>
            </a:extLst>
          </p:cNvPr>
          <p:cNvSpPr/>
          <p:nvPr/>
        </p:nvSpPr>
        <p:spPr>
          <a:xfrm>
            <a:off x="11228723" y="1350269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78DB693-3AFA-3E69-E652-E3F28B1B3FAC}"/>
              </a:ext>
            </a:extLst>
          </p:cNvPr>
          <p:cNvSpPr/>
          <p:nvPr/>
        </p:nvSpPr>
        <p:spPr>
          <a:xfrm>
            <a:off x="11234135" y="1917148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083E8D9-8FDC-4661-BCC8-82CBA118EC6D}"/>
              </a:ext>
            </a:extLst>
          </p:cNvPr>
          <p:cNvSpPr/>
          <p:nvPr/>
        </p:nvSpPr>
        <p:spPr>
          <a:xfrm>
            <a:off x="11228723" y="2536538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DB4CC65-789E-DEE2-91E4-FDDD95C42B80}"/>
              </a:ext>
            </a:extLst>
          </p:cNvPr>
          <p:cNvSpPr/>
          <p:nvPr/>
        </p:nvSpPr>
        <p:spPr>
          <a:xfrm>
            <a:off x="11228723" y="3143224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03AE7EA-3C51-D509-2C0E-BFD39825AB68}"/>
              </a:ext>
            </a:extLst>
          </p:cNvPr>
          <p:cNvSpPr/>
          <p:nvPr/>
        </p:nvSpPr>
        <p:spPr>
          <a:xfrm>
            <a:off x="10118856" y="1923135"/>
            <a:ext cx="56324" cy="56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9918DC3-A938-E510-7C4D-338F05625346}"/>
              </a:ext>
            </a:extLst>
          </p:cNvPr>
          <p:cNvSpPr/>
          <p:nvPr/>
        </p:nvSpPr>
        <p:spPr>
          <a:xfrm>
            <a:off x="11228723" y="3767569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A0BCC5-90DC-6212-F713-32FB74266D84}"/>
              </a:ext>
            </a:extLst>
          </p:cNvPr>
          <p:cNvCxnSpPr>
            <a:cxnSpLocks/>
            <a:stCxn id="35" idx="6"/>
            <a:endCxn id="31" idx="2"/>
          </p:cNvCxnSpPr>
          <p:nvPr/>
        </p:nvCxnSpPr>
        <p:spPr>
          <a:xfrm flipV="1">
            <a:off x="10175180" y="1509296"/>
            <a:ext cx="1053543" cy="44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F1F35F0-210D-81A5-CE73-B072C79126EA}"/>
              </a:ext>
            </a:extLst>
          </p:cNvPr>
          <p:cNvCxnSpPr>
            <a:cxnSpLocks/>
            <a:stCxn id="35" idx="6"/>
            <a:endCxn id="32" idx="2"/>
          </p:cNvCxnSpPr>
          <p:nvPr/>
        </p:nvCxnSpPr>
        <p:spPr>
          <a:xfrm>
            <a:off x="10175180" y="1951297"/>
            <a:ext cx="1058955" cy="1248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0A8F58-4205-1A9B-9DB7-D8513EA8DD1E}"/>
              </a:ext>
            </a:extLst>
          </p:cNvPr>
          <p:cNvCxnSpPr>
            <a:cxnSpLocks/>
            <a:stCxn id="35" idx="6"/>
            <a:endCxn id="33" idx="2"/>
          </p:cNvCxnSpPr>
          <p:nvPr/>
        </p:nvCxnSpPr>
        <p:spPr>
          <a:xfrm>
            <a:off x="10175180" y="1951297"/>
            <a:ext cx="1053543" cy="7442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626FD0-72B6-6117-A28A-1625A834D82B}"/>
              </a:ext>
            </a:extLst>
          </p:cNvPr>
          <p:cNvCxnSpPr>
            <a:cxnSpLocks/>
            <a:stCxn id="35" idx="6"/>
            <a:endCxn id="34" idx="2"/>
          </p:cNvCxnSpPr>
          <p:nvPr/>
        </p:nvCxnSpPr>
        <p:spPr>
          <a:xfrm>
            <a:off x="10175180" y="1951297"/>
            <a:ext cx="1053543" cy="13509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1F730-6248-E443-68FF-BF3086444622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>
            <a:off x="10175180" y="1951297"/>
            <a:ext cx="1053543" cy="19752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4798FE9-E98A-6C8D-86B2-6FDF779076E2}"/>
              </a:ext>
            </a:extLst>
          </p:cNvPr>
          <p:cNvSpPr/>
          <p:nvPr/>
        </p:nvSpPr>
        <p:spPr>
          <a:xfrm>
            <a:off x="11233978" y="1349509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30EF266-BE90-87AF-6421-3EC07D224C30}"/>
              </a:ext>
            </a:extLst>
          </p:cNvPr>
          <p:cNvSpPr/>
          <p:nvPr/>
        </p:nvSpPr>
        <p:spPr>
          <a:xfrm>
            <a:off x="11239390" y="1916388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0DA3E27-90ED-7732-ED67-5B4CD87FCCD2}"/>
              </a:ext>
            </a:extLst>
          </p:cNvPr>
          <p:cNvSpPr/>
          <p:nvPr/>
        </p:nvSpPr>
        <p:spPr>
          <a:xfrm>
            <a:off x="11233978" y="2535778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35EFC25-C667-3CD1-46C0-4BDC1E5E4FE0}"/>
              </a:ext>
            </a:extLst>
          </p:cNvPr>
          <p:cNvSpPr/>
          <p:nvPr/>
        </p:nvSpPr>
        <p:spPr>
          <a:xfrm>
            <a:off x="11233978" y="3142464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5EDD2BF-DFFD-A8AC-2B8E-6E2C10A34634}"/>
              </a:ext>
            </a:extLst>
          </p:cNvPr>
          <p:cNvSpPr/>
          <p:nvPr/>
        </p:nvSpPr>
        <p:spPr>
          <a:xfrm>
            <a:off x="10124111" y="3389683"/>
            <a:ext cx="56324" cy="56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68E0EFE-DF1A-C6BA-5278-FB7096AD9A87}"/>
              </a:ext>
            </a:extLst>
          </p:cNvPr>
          <p:cNvSpPr/>
          <p:nvPr/>
        </p:nvSpPr>
        <p:spPr>
          <a:xfrm>
            <a:off x="11233978" y="3766809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63AE8E8-14D7-61A7-C0A0-8928B9A4CD57}"/>
              </a:ext>
            </a:extLst>
          </p:cNvPr>
          <p:cNvCxnSpPr>
            <a:cxnSpLocks/>
            <a:stCxn id="46" idx="6"/>
            <a:endCxn id="42" idx="2"/>
          </p:cNvCxnSpPr>
          <p:nvPr/>
        </p:nvCxnSpPr>
        <p:spPr>
          <a:xfrm flipV="1">
            <a:off x="10180435" y="1508536"/>
            <a:ext cx="1053543" cy="190930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C3D0204-256E-B3DB-D71D-BA4061EEEB34}"/>
              </a:ext>
            </a:extLst>
          </p:cNvPr>
          <p:cNvCxnSpPr>
            <a:cxnSpLocks/>
            <a:stCxn id="46" idx="6"/>
            <a:endCxn id="43" idx="2"/>
          </p:cNvCxnSpPr>
          <p:nvPr/>
        </p:nvCxnSpPr>
        <p:spPr>
          <a:xfrm flipV="1">
            <a:off x="10180435" y="2075415"/>
            <a:ext cx="1058955" cy="13424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879AE9A-67CE-808A-3D2F-E6E77A47EDFA}"/>
              </a:ext>
            </a:extLst>
          </p:cNvPr>
          <p:cNvCxnSpPr>
            <a:cxnSpLocks/>
            <a:stCxn id="46" idx="6"/>
            <a:endCxn id="44" idx="2"/>
          </p:cNvCxnSpPr>
          <p:nvPr/>
        </p:nvCxnSpPr>
        <p:spPr>
          <a:xfrm flipV="1">
            <a:off x="10180435" y="2694805"/>
            <a:ext cx="1053543" cy="72304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7145A94-BC57-28A9-CF0A-0C9290EFBA83}"/>
              </a:ext>
            </a:extLst>
          </p:cNvPr>
          <p:cNvCxnSpPr>
            <a:cxnSpLocks/>
            <a:stCxn id="46" idx="6"/>
            <a:endCxn id="45" idx="2"/>
          </p:cNvCxnSpPr>
          <p:nvPr/>
        </p:nvCxnSpPr>
        <p:spPr>
          <a:xfrm flipV="1">
            <a:off x="10180435" y="3301491"/>
            <a:ext cx="1053543" cy="1163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7A69E95-4FD5-882B-E421-707DE89BD5E7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>
            <a:off x="10180435" y="3417845"/>
            <a:ext cx="1053543" cy="50799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B1DB218-3A9F-0CED-5540-3484DFAC29DB}"/>
                  </a:ext>
                </a:extLst>
              </p:cNvPr>
              <p:cNvSpPr txBox="1"/>
              <p:nvPr/>
            </p:nvSpPr>
            <p:spPr>
              <a:xfrm>
                <a:off x="9730196" y="1712932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noProof="1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B1DB218-3A9F-0CED-5540-3484DFAC2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196" y="1712932"/>
                <a:ext cx="46076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83964D5-2815-095C-98E9-C1A9E4330614}"/>
                  </a:ext>
                </a:extLst>
              </p:cNvPr>
              <p:cNvSpPr txBox="1"/>
              <p:nvPr/>
            </p:nvSpPr>
            <p:spPr>
              <a:xfrm>
                <a:off x="9714410" y="2453677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noProof="1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83964D5-2815-095C-98E9-C1A9E4330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410" y="2453677"/>
                <a:ext cx="46609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0E40454-2CFF-71A9-E03A-D4DDC9851E9A}"/>
                  </a:ext>
                </a:extLst>
              </p:cNvPr>
              <p:cNvSpPr txBox="1"/>
              <p:nvPr/>
            </p:nvSpPr>
            <p:spPr>
              <a:xfrm>
                <a:off x="9727535" y="3163522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noProof="1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0E40454-2CFF-71A9-E03A-D4DDC9851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535" y="3163522"/>
                <a:ext cx="46609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3F9752C-A477-2BE3-4D14-59551DFFAF34}"/>
                  </a:ext>
                </a:extLst>
              </p:cNvPr>
              <p:cNvSpPr txBox="1"/>
              <p:nvPr/>
            </p:nvSpPr>
            <p:spPr>
              <a:xfrm>
                <a:off x="10706759" y="1370479"/>
                <a:ext cx="458266" cy="268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3F9752C-A477-2BE3-4D14-59551DFFA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759" y="1370479"/>
                <a:ext cx="458266" cy="26898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E6AC3A22-ABD3-DD04-6E69-61EA413F3392}"/>
              </a:ext>
            </a:extLst>
          </p:cNvPr>
          <p:cNvSpPr/>
          <p:nvPr/>
        </p:nvSpPr>
        <p:spPr>
          <a:xfrm>
            <a:off x="11230825" y="1350269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E573A5C-0280-982D-B1A1-87B0EB464139}"/>
              </a:ext>
            </a:extLst>
          </p:cNvPr>
          <p:cNvSpPr/>
          <p:nvPr/>
        </p:nvSpPr>
        <p:spPr>
          <a:xfrm>
            <a:off x="11236237" y="1917148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DDC560E-BC75-4336-07D7-142C7D2C46AA}"/>
              </a:ext>
            </a:extLst>
          </p:cNvPr>
          <p:cNvSpPr/>
          <p:nvPr/>
        </p:nvSpPr>
        <p:spPr>
          <a:xfrm>
            <a:off x="11230825" y="2536538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843979F-2870-9D3C-D26A-AD85AB0E8026}"/>
              </a:ext>
            </a:extLst>
          </p:cNvPr>
          <p:cNvSpPr/>
          <p:nvPr/>
        </p:nvSpPr>
        <p:spPr>
          <a:xfrm>
            <a:off x="11230825" y="3143224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D19BD45-766E-4AD1-FEF1-337572ECE883}"/>
              </a:ext>
            </a:extLst>
          </p:cNvPr>
          <p:cNvSpPr/>
          <p:nvPr/>
        </p:nvSpPr>
        <p:spPr>
          <a:xfrm>
            <a:off x="10120958" y="2663895"/>
            <a:ext cx="56324" cy="56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B2D835E-9D19-4E00-6823-D9507D84BA41}"/>
              </a:ext>
            </a:extLst>
          </p:cNvPr>
          <p:cNvSpPr/>
          <p:nvPr/>
        </p:nvSpPr>
        <p:spPr>
          <a:xfrm>
            <a:off x="11230825" y="3767569"/>
            <a:ext cx="318053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EA57C3B-645C-B704-2901-9295683108BC}"/>
              </a:ext>
            </a:extLst>
          </p:cNvPr>
          <p:cNvCxnSpPr>
            <a:cxnSpLocks/>
            <a:stCxn id="61" idx="6"/>
            <a:endCxn id="57" idx="2"/>
          </p:cNvCxnSpPr>
          <p:nvPr/>
        </p:nvCxnSpPr>
        <p:spPr>
          <a:xfrm flipV="1">
            <a:off x="10177282" y="1509296"/>
            <a:ext cx="1053543" cy="118276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674356B-9860-5B4F-D996-BB9194D963FA}"/>
              </a:ext>
            </a:extLst>
          </p:cNvPr>
          <p:cNvCxnSpPr>
            <a:cxnSpLocks/>
            <a:stCxn id="61" idx="6"/>
            <a:endCxn id="58" idx="2"/>
          </p:cNvCxnSpPr>
          <p:nvPr/>
        </p:nvCxnSpPr>
        <p:spPr>
          <a:xfrm flipV="1">
            <a:off x="10177282" y="2076175"/>
            <a:ext cx="1058955" cy="61588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4E4E6EE-27F7-CCFD-95F6-CC41D8F00D27}"/>
              </a:ext>
            </a:extLst>
          </p:cNvPr>
          <p:cNvCxnSpPr>
            <a:cxnSpLocks/>
            <a:stCxn id="61" idx="6"/>
            <a:endCxn id="59" idx="2"/>
          </p:cNvCxnSpPr>
          <p:nvPr/>
        </p:nvCxnSpPr>
        <p:spPr>
          <a:xfrm>
            <a:off x="10177282" y="2692057"/>
            <a:ext cx="1053543" cy="350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B360A8C-5A02-2553-C113-5EEEF531C2AB}"/>
              </a:ext>
            </a:extLst>
          </p:cNvPr>
          <p:cNvCxnSpPr>
            <a:cxnSpLocks/>
            <a:stCxn id="61" idx="6"/>
            <a:endCxn id="60" idx="2"/>
          </p:cNvCxnSpPr>
          <p:nvPr/>
        </p:nvCxnSpPr>
        <p:spPr>
          <a:xfrm>
            <a:off x="10177282" y="2692057"/>
            <a:ext cx="1053543" cy="61019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50D8B14-3675-944B-76A1-6676A1481C1B}"/>
              </a:ext>
            </a:extLst>
          </p:cNvPr>
          <p:cNvCxnSpPr>
            <a:cxnSpLocks/>
            <a:stCxn id="61" idx="6"/>
            <a:endCxn id="62" idx="2"/>
          </p:cNvCxnSpPr>
          <p:nvPr/>
        </p:nvCxnSpPr>
        <p:spPr>
          <a:xfrm>
            <a:off x="10177282" y="2692057"/>
            <a:ext cx="1053543" cy="123453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5AC8BF3-39DD-39D7-BB67-C0EFA559D6A6}"/>
                  </a:ext>
                </a:extLst>
              </p:cNvPr>
              <p:cNvSpPr txBox="1"/>
              <p:nvPr/>
            </p:nvSpPr>
            <p:spPr>
              <a:xfrm>
                <a:off x="10704014" y="1573855"/>
                <a:ext cx="445507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5AC8BF3-39DD-39D7-BB67-C0EFA559D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014" y="1573855"/>
                <a:ext cx="445507" cy="26096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72871BE-BD68-9706-E9C0-3EC1884C0D5D}"/>
                  </a:ext>
                </a:extLst>
              </p:cNvPr>
              <p:cNvSpPr txBox="1"/>
              <p:nvPr/>
            </p:nvSpPr>
            <p:spPr>
              <a:xfrm>
                <a:off x="10965337" y="1647035"/>
                <a:ext cx="445507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72871BE-BD68-9706-E9C0-3EC1884C0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5337" y="1647035"/>
                <a:ext cx="445507" cy="26096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2A47AB0-A2B0-6FAD-B650-6815DA1E75B0}"/>
                  </a:ext>
                </a:extLst>
              </p:cNvPr>
              <p:cNvSpPr txBox="1"/>
              <p:nvPr/>
            </p:nvSpPr>
            <p:spPr>
              <a:xfrm>
                <a:off x="10867975" y="2344934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2A47AB0-A2B0-6FAD-B650-6815DA1E7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7975" y="2344934"/>
                <a:ext cx="448649" cy="26096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94DB0A2-D526-4F64-E79E-F418EB5493A9}"/>
                  </a:ext>
                </a:extLst>
              </p:cNvPr>
              <p:cNvSpPr txBox="1"/>
              <p:nvPr/>
            </p:nvSpPr>
            <p:spPr>
              <a:xfrm>
                <a:off x="10767880" y="2502612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94DB0A2-D526-4F64-E79E-F418EB549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7880" y="2502612"/>
                <a:ext cx="448649" cy="26096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04A541D-8893-3EF3-C6EE-40903C682B65}"/>
                  </a:ext>
                </a:extLst>
              </p:cNvPr>
              <p:cNvSpPr txBox="1"/>
              <p:nvPr/>
            </p:nvSpPr>
            <p:spPr>
              <a:xfrm>
                <a:off x="10902827" y="2704039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04A541D-8893-3EF3-C6EE-40903C682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2827" y="2704039"/>
                <a:ext cx="448649" cy="26096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3BE7338-A048-5455-E2B8-B475859BB2E8}"/>
                  </a:ext>
                </a:extLst>
              </p:cNvPr>
              <p:cNvSpPr txBox="1"/>
              <p:nvPr/>
            </p:nvSpPr>
            <p:spPr>
              <a:xfrm>
                <a:off x="10965337" y="3462408"/>
                <a:ext cx="448648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5,1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3BE7338-A048-5455-E2B8-B475859BB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5337" y="3462408"/>
                <a:ext cx="448648" cy="26096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6150FF4-2104-1CC8-4A47-51411803A039}"/>
                  </a:ext>
                </a:extLst>
              </p:cNvPr>
              <p:cNvSpPr txBox="1"/>
              <p:nvPr/>
            </p:nvSpPr>
            <p:spPr>
              <a:xfrm>
                <a:off x="10693739" y="3457088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5,2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6150FF4-2104-1CC8-4A47-51411803A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3739" y="3457088"/>
                <a:ext cx="448649" cy="26096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7982CA5-9877-49E9-630B-2F2ED2DC48CE}"/>
                  </a:ext>
                </a:extLst>
              </p:cNvPr>
              <p:cNvSpPr txBox="1"/>
              <p:nvPr/>
            </p:nvSpPr>
            <p:spPr>
              <a:xfrm>
                <a:off x="10748419" y="3694010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5,3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7982CA5-9877-49E9-630B-2F2ED2DC4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419" y="3694010"/>
                <a:ext cx="448649" cy="26096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4B22BEA6-E9FE-35B2-670D-94E48A40D99A}"/>
              </a:ext>
            </a:extLst>
          </p:cNvPr>
          <p:cNvSpPr txBox="1"/>
          <p:nvPr/>
        </p:nvSpPr>
        <p:spPr>
          <a:xfrm>
            <a:off x="5775945" y="350650"/>
            <a:ext cx="17159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noProof="1"/>
              <a:t>first_mat_slopes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4CD9CE1-5FBB-2B96-4EC6-318D3716A94D}"/>
              </a:ext>
            </a:extLst>
          </p:cNvPr>
          <p:cNvSpPr/>
          <p:nvPr/>
        </p:nvSpPr>
        <p:spPr>
          <a:xfrm>
            <a:off x="5881779" y="718292"/>
            <a:ext cx="1432970" cy="12660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70233E1-87C6-0939-964C-67C5FB45BD5F}"/>
                  </a:ext>
                </a:extLst>
              </p:cNvPr>
              <p:cNvSpPr txBox="1"/>
              <p:nvPr/>
            </p:nvSpPr>
            <p:spPr>
              <a:xfrm>
                <a:off x="5985859" y="743232"/>
                <a:ext cx="29046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noProof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70233E1-87C6-0939-964C-67C5FB45B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859" y="743232"/>
                <a:ext cx="290464" cy="25391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AD7E2CF-0226-8F7A-5D06-2D25F17E3F06}"/>
                  </a:ext>
                </a:extLst>
              </p:cNvPr>
              <p:cNvSpPr txBox="1"/>
              <p:nvPr/>
            </p:nvSpPr>
            <p:spPr>
              <a:xfrm>
                <a:off x="6469812" y="743232"/>
                <a:ext cx="29046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noProof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AD7E2CF-0226-8F7A-5D06-2D25F17E3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812" y="743232"/>
                <a:ext cx="290464" cy="253916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B37AA37-8B22-3E81-8F75-5D8CD9C64975}"/>
                  </a:ext>
                </a:extLst>
              </p:cNvPr>
              <p:cNvSpPr txBox="1"/>
              <p:nvPr/>
            </p:nvSpPr>
            <p:spPr>
              <a:xfrm>
                <a:off x="6904895" y="756201"/>
                <a:ext cx="29046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noProof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B37AA37-8B22-3E81-8F75-5D8CD9C64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895" y="756201"/>
                <a:ext cx="290464" cy="253916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4C241CF-F20D-DBDF-24F3-7E2F9279F8A5}"/>
                  </a:ext>
                </a:extLst>
              </p:cNvPr>
              <p:cNvSpPr txBox="1"/>
              <p:nvPr/>
            </p:nvSpPr>
            <p:spPr>
              <a:xfrm>
                <a:off x="6011546" y="1209013"/>
                <a:ext cx="29046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noProof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4C241CF-F20D-DBDF-24F3-7E2F9279F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546" y="1209013"/>
                <a:ext cx="290464" cy="253916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EF30D5C-EC5F-7455-256F-AB19F9A737A3}"/>
                  </a:ext>
                </a:extLst>
              </p:cNvPr>
              <p:cNvSpPr txBox="1"/>
              <p:nvPr/>
            </p:nvSpPr>
            <p:spPr>
              <a:xfrm>
                <a:off x="6495499" y="1209013"/>
                <a:ext cx="29046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noProof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EF30D5C-EC5F-7455-256F-AB19F9A73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499" y="1209013"/>
                <a:ext cx="290464" cy="253916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8BA0905-AE44-2310-40BC-DE69AF27C43E}"/>
                  </a:ext>
                </a:extLst>
              </p:cNvPr>
              <p:cNvSpPr txBox="1"/>
              <p:nvPr/>
            </p:nvSpPr>
            <p:spPr>
              <a:xfrm>
                <a:off x="6930582" y="1221982"/>
                <a:ext cx="29046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noProof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8BA0905-AE44-2310-40BC-DE69AF27C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582" y="1221982"/>
                <a:ext cx="290464" cy="253916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DC8B16C-4F5E-0C38-38F5-3E0F9EED6114}"/>
                  </a:ext>
                </a:extLst>
              </p:cNvPr>
              <p:cNvSpPr txBox="1"/>
              <p:nvPr/>
            </p:nvSpPr>
            <p:spPr>
              <a:xfrm>
                <a:off x="6011365" y="1690174"/>
                <a:ext cx="29046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noProof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DC8B16C-4F5E-0C38-38F5-3E0F9EED6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365" y="1690174"/>
                <a:ext cx="290464" cy="253916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0EE0BDA-7117-DA55-ECD6-88967DAB4AD1}"/>
                  </a:ext>
                </a:extLst>
              </p:cNvPr>
              <p:cNvSpPr txBox="1"/>
              <p:nvPr/>
            </p:nvSpPr>
            <p:spPr>
              <a:xfrm>
                <a:off x="6495318" y="1690174"/>
                <a:ext cx="29046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noProof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0EE0BDA-7117-DA55-ECD6-88967DAB4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318" y="1690174"/>
                <a:ext cx="290464" cy="253916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F617272-87B9-0646-E384-547C60EEB24E}"/>
                  </a:ext>
                </a:extLst>
              </p:cNvPr>
              <p:cNvSpPr txBox="1"/>
              <p:nvPr/>
            </p:nvSpPr>
            <p:spPr>
              <a:xfrm>
                <a:off x="6930401" y="1703143"/>
                <a:ext cx="29046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noProof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F617272-87B9-0646-E384-547C60EEB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401" y="1703143"/>
                <a:ext cx="290464" cy="253916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1186289-3EF2-D2FF-C397-75FDE8A75019}"/>
                  </a:ext>
                </a:extLst>
              </p:cNvPr>
              <p:cNvSpPr txBox="1"/>
              <p:nvPr/>
            </p:nvSpPr>
            <p:spPr>
              <a:xfrm>
                <a:off x="7745697" y="946430"/>
                <a:ext cx="458266" cy="268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1186289-3EF2-D2FF-C397-75FDE8A75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697" y="946430"/>
                <a:ext cx="458266" cy="268984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C2F72E2-C1F9-CE50-0A2C-704CFC9AFEFF}"/>
                  </a:ext>
                </a:extLst>
              </p:cNvPr>
              <p:cNvSpPr txBox="1"/>
              <p:nvPr/>
            </p:nvSpPr>
            <p:spPr>
              <a:xfrm>
                <a:off x="7745697" y="1261351"/>
                <a:ext cx="445507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C2F72E2-C1F9-CE50-0A2C-704CFC9AF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697" y="1261351"/>
                <a:ext cx="445507" cy="260969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5151F6D-FF62-8AC7-09DB-03311A21325C}"/>
                  </a:ext>
                </a:extLst>
              </p:cNvPr>
              <p:cNvSpPr txBox="1"/>
              <p:nvPr/>
            </p:nvSpPr>
            <p:spPr>
              <a:xfrm>
                <a:off x="7758456" y="1568257"/>
                <a:ext cx="445507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5151F6D-FF62-8AC7-09DB-03311A213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456" y="1568257"/>
                <a:ext cx="445507" cy="260969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>
            <a:extLst>
              <a:ext uri="{FF2B5EF4-FFF2-40B4-BE49-F238E27FC236}">
                <a16:creationId xmlns:a16="http://schemas.microsoft.com/office/drawing/2014/main" id="{844B9EBD-1A37-CAEF-F885-AEC58A5E5DEA}"/>
              </a:ext>
            </a:extLst>
          </p:cNvPr>
          <p:cNvSpPr txBox="1"/>
          <p:nvPr/>
        </p:nvSpPr>
        <p:spPr>
          <a:xfrm>
            <a:off x="7192464" y="488837"/>
            <a:ext cx="17159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noProof="1"/>
              <a:t>colvec_weights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CC533A7-97F2-C834-FC6D-308007DA0198}"/>
              </a:ext>
            </a:extLst>
          </p:cNvPr>
          <p:cNvSpPr/>
          <p:nvPr/>
        </p:nvSpPr>
        <p:spPr>
          <a:xfrm>
            <a:off x="5876511" y="2564054"/>
            <a:ext cx="1432969" cy="4350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F8DB40D-0879-0FD1-46B4-F0CA5CD002CD}"/>
                  </a:ext>
                </a:extLst>
              </p:cNvPr>
              <p:cNvSpPr txBox="1"/>
              <p:nvPr/>
            </p:nvSpPr>
            <p:spPr>
              <a:xfrm>
                <a:off x="5893442" y="2618576"/>
                <a:ext cx="458266" cy="268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F8DB40D-0879-0FD1-46B4-F0CA5CD00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442" y="2618576"/>
                <a:ext cx="458266" cy="268984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BCD2330-19EE-5DDE-614C-6E47ED7B81F9}"/>
                  </a:ext>
                </a:extLst>
              </p:cNvPr>
              <p:cNvSpPr txBox="1"/>
              <p:nvPr/>
            </p:nvSpPr>
            <p:spPr>
              <a:xfrm>
                <a:off x="6377395" y="2618576"/>
                <a:ext cx="445507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BCD2330-19EE-5DDE-614C-6E47ED7B8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395" y="2618576"/>
                <a:ext cx="445507" cy="260969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530AEED-8AA7-D203-165E-26ED25711D15}"/>
                  </a:ext>
                </a:extLst>
              </p:cNvPr>
              <p:cNvSpPr txBox="1"/>
              <p:nvPr/>
            </p:nvSpPr>
            <p:spPr>
              <a:xfrm>
                <a:off x="6812478" y="2631545"/>
                <a:ext cx="445507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530AEED-8AA7-D203-165E-26ED25711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478" y="2631545"/>
                <a:ext cx="445507" cy="260969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>
            <a:extLst>
              <a:ext uri="{FF2B5EF4-FFF2-40B4-BE49-F238E27FC236}">
                <a16:creationId xmlns:a16="http://schemas.microsoft.com/office/drawing/2014/main" id="{0E44ACDA-61D6-974F-523B-A4F81D8C1B13}"/>
              </a:ext>
            </a:extLst>
          </p:cNvPr>
          <p:cNvSpPr txBox="1"/>
          <p:nvPr/>
        </p:nvSpPr>
        <p:spPr>
          <a:xfrm>
            <a:off x="5964239" y="2282344"/>
            <a:ext cx="13526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i="0" u="none" strike="noStrike" noProof="1">
                <a:effectLst/>
              </a:rPr>
              <a:t>rowvec_m_x_w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3CF744A-0B05-30C8-C843-2C95C42FC0D9}"/>
              </a:ext>
            </a:extLst>
          </p:cNvPr>
          <p:cNvSpPr/>
          <p:nvPr/>
        </p:nvSpPr>
        <p:spPr>
          <a:xfrm>
            <a:off x="5993052" y="746935"/>
            <a:ext cx="1219091" cy="2710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8A67135-84EC-17A0-28EA-72349D1CC336}"/>
              </a:ext>
            </a:extLst>
          </p:cNvPr>
          <p:cNvSpPr/>
          <p:nvPr/>
        </p:nvSpPr>
        <p:spPr>
          <a:xfrm>
            <a:off x="6003870" y="1198055"/>
            <a:ext cx="1219091" cy="271007"/>
          </a:xfrm>
          <a:prstGeom prst="rect">
            <a:avLst/>
          </a:prstGeom>
          <a:noFill/>
          <a:ln w="635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9B02943-6246-300F-B99D-2754FA5A5747}"/>
              </a:ext>
            </a:extLst>
          </p:cNvPr>
          <p:cNvSpPr/>
          <p:nvPr/>
        </p:nvSpPr>
        <p:spPr>
          <a:xfrm>
            <a:off x="5998879" y="1681628"/>
            <a:ext cx="1219091" cy="271007"/>
          </a:xfrm>
          <a:prstGeom prst="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3F8CDDD-EA88-BB17-1A87-5ECB22A1B334}"/>
              </a:ext>
            </a:extLst>
          </p:cNvPr>
          <p:cNvSpPr txBox="1"/>
          <p:nvPr/>
        </p:nvSpPr>
        <p:spPr>
          <a:xfrm>
            <a:off x="2623053" y="4580108"/>
            <a:ext cx="1239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b="1" noProof="1"/>
              <a:t>x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0DDEEFB-92A5-6350-5AC7-EA2EA06FAB3E}"/>
              </a:ext>
            </a:extLst>
          </p:cNvPr>
          <p:cNvCxnSpPr/>
          <p:nvPr/>
        </p:nvCxnSpPr>
        <p:spPr>
          <a:xfrm>
            <a:off x="6615044" y="2048749"/>
            <a:ext cx="0" cy="17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4A32C87-3907-FD34-B922-DAA310B6D877}"/>
              </a:ext>
            </a:extLst>
          </p:cNvPr>
          <p:cNvCxnSpPr/>
          <p:nvPr/>
        </p:nvCxnSpPr>
        <p:spPr>
          <a:xfrm flipH="1">
            <a:off x="7485438" y="2092021"/>
            <a:ext cx="162957" cy="16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0488EDE-0509-88C4-834B-403F16C3DE99}"/>
                  </a:ext>
                </a:extLst>
              </p:cNvPr>
              <p:cNvSpPr txBox="1"/>
              <p:nvPr/>
            </p:nvSpPr>
            <p:spPr>
              <a:xfrm>
                <a:off x="7432990" y="1215414"/>
                <a:ext cx="1651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noProof="1" dirty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AU" noProof="1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0488EDE-0509-88C4-834B-403F16C3D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90" y="1215414"/>
                <a:ext cx="165110" cy="276999"/>
              </a:xfrm>
              <a:prstGeom prst="rect">
                <a:avLst/>
              </a:prstGeom>
              <a:blipFill>
                <a:blip r:embed="rId47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ectangle 126">
            <a:extLst>
              <a:ext uri="{FF2B5EF4-FFF2-40B4-BE49-F238E27FC236}">
                <a16:creationId xmlns:a16="http://schemas.microsoft.com/office/drawing/2014/main" id="{6EEAF7C6-3A1E-EAA2-0895-044B3486EF32}"/>
              </a:ext>
            </a:extLst>
          </p:cNvPr>
          <p:cNvSpPr/>
          <p:nvPr/>
        </p:nvSpPr>
        <p:spPr>
          <a:xfrm>
            <a:off x="9474478" y="4421238"/>
            <a:ext cx="1432970" cy="1686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0B73E0D-2445-EC7C-380B-F9ACD0BB80CB}"/>
                  </a:ext>
                </a:extLst>
              </p:cNvPr>
              <p:cNvSpPr txBox="1"/>
              <p:nvPr/>
            </p:nvSpPr>
            <p:spPr>
              <a:xfrm>
                <a:off x="9478806" y="4465365"/>
                <a:ext cx="534890" cy="26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0B73E0D-2445-EC7C-380B-F9ACD0BB8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806" y="4465365"/>
                <a:ext cx="534890" cy="263790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180F7F4-8403-3817-1F63-21845AC03B02}"/>
                  </a:ext>
                </a:extLst>
              </p:cNvPr>
              <p:cNvSpPr txBox="1"/>
              <p:nvPr/>
            </p:nvSpPr>
            <p:spPr>
              <a:xfrm>
                <a:off x="9923518" y="4457618"/>
                <a:ext cx="534890" cy="26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180F7F4-8403-3817-1F63-21845AC03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518" y="4457618"/>
                <a:ext cx="534890" cy="263790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258FB1B-4BD3-2D96-8F14-A62F326DE547}"/>
                  </a:ext>
                </a:extLst>
              </p:cNvPr>
              <p:cNvSpPr txBox="1"/>
              <p:nvPr/>
            </p:nvSpPr>
            <p:spPr>
              <a:xfrm>
                <a:off x="10347467" y="4467399"/>
                <a:ext cx="534890" cy="26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258FB1B-4BD3-2D96-8F14-A62F326DE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7467" y="4467399"/>
                <a:ext cx="534890" cy="263790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1D5F932-7EE1-7D50-D86D-2BD65654A07C}"/>
                  </a:ext>
                </a:extLst>
              </p:cNvPr>
              <p:cNvSpPr txBox="1"/>
              <p:nvPr/>
            </p:nvSpPr>
            <p:spPr>
              <a:xfrm>
                <a:off x="9499276" y="4767599"/>
                <a:ext cx="534890" cy="26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1D5F932-7EE1-7D50-D86D-2BD65654A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276" y="4767599"/>
                <a:ext cx="534890" cy="263790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506B7E2-26A2-869E-6216-74A14F2F00FC}"/>
                  </a:ext>
                </a:extLst>
              </p:cNvPr>
              <p:cNvSpPr txBox="1"/>
              <p:nvPr/>
            </p:nvSpPr>
            <p:spPr>
              <a:xfrm>
                <a:off x="9943988" y="4759852"/>
                <a:ext cx="534890" cy="26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506B7E2-26A2-869E-6216-74A14F2F0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988" y="4759852"/>
                <a:ext cx="534890" cy="26379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84BF4302-EC98-7ED6-9646-F17E6247A4F7}"/>
                  </a:ext>
                </a:extLst>
              </p:cNvPr>
              <p:cNvSpPr txBox="1"/>
              <p:nvPr/>
            </p:nvSpPr>
            <p:spPr>
              <a:xfrm>
                <a:off x="10367937" y="4769633"/>
                <a:ext cx="534890" cy="26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  <m:sup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84BF4302-EC98-7ED6-9646-F17E6247A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7937" y="4769633"/>
                <a:ext cx="534890" cy="263790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0CD8458-8E51-363C-3180-0D243EC75C3D}"/>
                  </a:ext>
                </a:extLst>
              </p:cNvPr>
              <p:cNvSpPr txBox="1"/>
              <p:nvPr/>
            </p:nvSpPr>
            <p:spPr>
              <a:xfrm>
                <a:off x="9505214" y="5088093"/>
                <a:ext cx="534890" cy="26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  <m:sup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0CD8458-8E51-363C-3180-0D243EC75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214" y="5088093"/>
                <a:ext cx="534890" cy="263790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AF4A315-A32D-CA92-5576-90A8C790894E}"/>
                  </a:ext>
                </a:extLst>
              </p:cNvPr>
              <p:cNvSpPr txBox="1"/>
              <p:nvPr/>
            </p:nvSpPr>
            <p:spPr>
              <a:xfrm>
                <a:off x="9949926" y="5080346"/>
                <a:ext cx="534890" cy="26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  <m:sup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AF4A315-A32D-CA92-5576-90A8C7908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9926" y="5080346"/>
                <a:ext cx="534890" cy="263790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B857761-B952-6F42-3CBC-1A6507F35541}"/>
                  </a:ext>
                </a:extLst>
              </p:cNvPr>
              <p:cNvSpPr txBox="1"/>
              <p:nvPr/>
            </p:nvSpPr>
            <p:spPr>
              <a:xfrm>
                <a:off x="10373875" y="5090127"/>
                <a:ext cx="534890" cy="26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  <m:sup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B857761-B952-6F42-3CBC-1A6507F35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875" y="5090127"/>
                <a:ext cx="534890" cy="263790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6092A94-6DCC-35AB-D51E-630CB2FFDDC7}"/>
                  </a:ext>
                </a:extLst>
              </p:cNvPr>
              <p:cNvSpPr txBox="1"/>
              <p:nvPr/>
            </p:nvSpPr>
            <p:spPr>
              <a:xfrm>
                <a:off x="9517090" y="5433962"/>
                <a:ext cx="534890" cy="26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  <m:sup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6092A94-6DCC-35AB-D51E-630CB2FFD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090" y="5433962"/>
                <a:ext cx="534890" cy="263790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3FA4295-5D1A-2103-0C47-B6A5B8CDAED7}"/>
                  </a:ext>
                </a:extLst>
              </p:cNvPr>
              <p:cNvSpPr txBox="1"/>
              <p:nvPr/>
            </p:nvSpPr>
            <p:spPr>
              <a:xfrm>
                <a:off x="9961802" y="5426215"/>
                <a:ext cx="534890" cy="26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  <m:sup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3FA4295-5D1A-2103-0C47-B6A5B8CDA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1802" y="5426215"/>
                <a:ext cx="534890" cy="263790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0D724C37-49FD-AC54-3B7A-A8470EF9905D}"/>
                  </a:ext>
                </a:extLst>
              </p:cNvPr>
              <p:cNvSpPr txBox="1"/>
              <p:nvPr/>
            </p:nvSpPr>
            <p:spPr>
              <a:xfrm>
                <a:off x="10385751" y="5435996"/>
                <a:ext cx="534890" cy="26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  <m:sup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0D724C37-49FD-AC54-3B7A-A8470EF99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5751" y="5435996"/>
                <a:ext cx="534890" cy="263790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C848867-4268-3189-FAA6-8B547C49E7D3}"/>
                  </a:ext>
                </a:extLst>
              </p:cNvPr>
              <p:cNvSpPr txBox="1"/>
              <p:nvPr/>
            </p:nvSpPr>
            <p:spPr>
              <a:xfrm>
                <a:off x="9523028" y="5771329"/>
                <a:ext cx="534890" cy="26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5,1</m:t>
                          </m:r>
                        </m:sub>
                        <m:sup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C848867-4268-3189-FAA6-8B547C49E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28" y="5771329"/>
                <a:ext cx="534890" cy="263790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02ABAF2E-6597-C425-10EA-D06364875C6A}"/>
                  </a:ext>
                </a:extLst>
              </p:cNvPr>
              <p:cNvSpPr txBox="1"/>
              <p:nvPr/>
            </p:nvSpPr>
            <p:spPr>
              <a:xfrm>
                <a:off x="9967740" y="5763582"/>
                <a:ext cx="534890" cy="26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5,2</m:t>
                          </m:r>
                        </m:sub>
                        <m:sup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02ABAF2E-6597-C425-10EA-D06364875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740" y="5763582"/>
                <a:ext cx="534890" cy="263790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19FC196-E8E5-4CF2-89A2-33F89F8B125B}"/>
                  </a:ext>
                </a:extLst>
              </p:cNvPr>
              <p:cNvSpPr txBox="1"/>
              <p:nvPr/>
            </p:nvSpPr>
            <p:spPr>
              <a:xfrm>
                <a:off x="10391689" y="5773363"/>
                <a:ext cx="534890" cy="26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5,3</m:t>
                          </m:r>
                        </m:sub>
                        <m:sup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19FC196-E8E5-4CF2-89A2-33F89F8B1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689" y="5773363"/>
                <a:ext cx="534890" cy="26379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DECF40A-7C97-17BF-9ACF-C7D7310AF226}"/>
              </a:ext>
            </a:extLst>
          </p:cNvPr>
          <p:cNvCxnSpPr>
            <a:cxnSpLocks/>
          </p:cNvCxnSpPr>
          <p:nvPr/>
        </p:nvCxnSpPr>
        <p:spPr>
          <a:xfrm>
            <a:off x="11554290" y="1489992"/>
            <a:ext cx="239566" cy="0"/>
          </a:xfrm>
          <a:prstGeom prst="line">
            <a:avLst/>
          </a:prstGeom>
          <a:ln w="38100">
            <a:solidFill>
              <a:srgbClr val="00FD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F0F0685-216A-B94C-6AA9-55C3F37F8349}"/>
              </a:ext>
            </a:extLst>
          </p:cNvPr>
          <p:cNvCxnSpPr>
            <a:cxnSpLocks/>
          </p:cNvCxnSpPr>
          <p:nvPr/>
        </p:nvCxnSpPr>
        <p:spPr>
          <a:xfrm>
            <a:off x="11554290" y="2075414"/>
            <a:ext cx="239566" cy="0"/>
          </a:xfrm>
          <a:prstGeom prst="line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CB032C44-91D1-C386-0E0B-CBBD249AE1A0}"/>
              </a:ext>
            </a:extLst>
          </p:cNvPr>
          <p:cNvCxnSpPr>
            <a:cxnSpLocks/>
          </p:cNvCxnSpPr>
          <p:nvPr/>
        </p:nvCxnSpPr>
        <p:spPr>
          <a:xfrm>
            <a:off x="11546776" y="3919163"/>
            <a:ext cx="239566" cy="0"/>
          </a:xfrm>
          <a:prstGeom prst="line">
            <a:avLst/>
          </a:prstGeom>
          <a:ln w="38100"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8ECE22A-39E6-53A6-43A2-43D75AB73669}"/>
              </a:ext>
            </a:extLst>
          </p:cNvPr>
          <p:cNvCxnSpPr>
            <a:cxnSpLocks/>
          </p:cNvCxnSpPr>
          <p:nvPr/>
        </p:nvCxnSpPr>
        <p:spPr>
          <a:xfrm>
            <a:off x="11554290" y="2676541"/>
            <a:ext cx="239566" cy="0"/>
          </a:xfrm>
          <a:prstGeom prst="line">
            <a:avLst/>
          </a:prstGeom>
          <a:ln w="38100">
            <a:solidFill>
              <a:srgbClr val="FF2F9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043003B-85DC-83F3-6F51-E89694222E52}"/>
              </a:ext>
            </a:extLst>
          </p:cNvPr>
          <p:cNvCxnSpPr>
            <a:cxnSpLocks/>
          </p:cNvCxnSpPr>
          <p:nvPr/>
        </p:nvCxnSpPr>
        <p:spPr>
          <a:xfrm>
            <a:off x="11554290" y="3292612"/>
            <a:ext cx="239566" cy="0"/>
          </a:xfrm>
          <a:prstGeom prst="line">
            <a:avLst/>
          </a:prstGeom>
          <a:ln w="38100">
            <a:solidFill>
              <a:srgbClr val="AAAAAA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FBB92A64-7048-46D1-62E8-CDE56DBCD1B2}"/>
                  </a:ext>
                </a:extLst>
              </p:cNvPr>
              <p:cNvSpPr txBox="1"/>
              <p:nvPr/>
            </p:nvSpPr>
            <p:spPr>
              <a:xfrm>
                <a:off x="9628031" y="6076116"/>
                <a:ext cx="34445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FBB92A64-7048-46D1-62E8-CDE56DBCD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8031" y="6076116"/>
                <a:ext cx="344453" cy="253916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EC63648-B627-2ABB-ABA7-89708946FC93}"/>
                  </a:ext>
                </a:extLst>
              </p:cNvPr>
              <p:cNvSpPr txBox="1"/>
              <p:nvPr/>
            </p:nvSpPr>
            <p:spPr>
              <a:xfrm>
                <a:off x="10072743" y="6068369"/>
                <a:ext cx="34759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EC63648-B627-2ABB-ABA7-89708946F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743" y="6068369"/>
                <a:ext cx="347596" cy="253916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74AD13B-BB75-2592-A062-214EAE229ACA}"/>
                  </a:ext>
                </a:extLst>
              </p:cNvPr>
              <p:cNvSpPr txBox="1"/>
              <p:nvPr/>
            </p:nvSpPr>
            <p:spPr>
              <a:xfrm>
                <a:off x="10496692" y="6078150"/>
                <a:ext cx="34759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74AD13B-BB75-2592-A062-214EAE229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6692" y="6078150"/>
                <a:ext cx="347596" cy="253916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Rectangle 162">
            <a:extLst>
              <a:ext uri="{FF2B5EF4-FFF2-40B4-BE49-F238E27FC236}">
                <a16:creationId xmlns:a16="http://schemas.microsoft.com/office/drawing/2014/main" id="{3DE2F7DC-DD84-BC3F-3CB1-A760DD3A9C0F}"/>
              </a:ext>
            </a:extLst>
          </p:cNvPr>
          <p:cNvSpPr/>
          <p:nvPr/>
        </p:nvSpPr>
        <p:spPr>
          <a:xfrm>
            <a:off x="9523893" y="4469761"/>
            <a:ext cx="1350660" cy="271007"/>
          </a:xfrm>
          <a:prstGeom prst="rect">
            <a:avLst/>
          </a:prstGeom>
          <a:noFill/>
          <a:ln w="63500">
            <a:solidFill>
              <a:srgbClr val="00F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BC4B013-1092-F69A-E863-EB1B666FA052}"/>
              </a:ext>
            </a:extLst>
          </p:cNvPr>
          <p:cNvSpPr/>
          <p:nvPr/>
        </p:nvSpPr>
        <p:spPr>
          <a:xfrm>
            <a:off x="9525722" y="4786379"/>
            <a:ext cx="1350660" cy="27100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26C4FE8-05D2-6B6D-E2F0-70A817AF8EF9}"/>
              </a:ext>
            </a:extLst>
          </p:cNvPr>
          <p:cNvSpPr/>
          <p:nvPr/>
        </p:nvSpPr>
        <p:spPr>
          <a:xfrm>
            <a:off x="9519584" y="5109465"/>
            <a:ext cx="1350660" cy="271007"/>
          </a:xfrm>
          <a:prstGeom prst="rect">
            <a:avLst/>
          </a:prstGeom>
          <a:noFill/>
          <a:ln w="63500">
            <a:solidFill>
              <a:srgbClr val="FF2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948C6F3-9EF6-799D-83B8-E52C820CAB97}"/>
              </a:ext>
            </a:extLst>
          </p:cNvPr>
          <p:cNvSpPr/>
          <p:nvPr/>
        </p:nvSpPr>
        <p:spPr>
          <a:xfrm>
            <a:off x="9523071" y="5780748"/>
            <a:ext cx="1350660" cy="271007"/>
          </a:xfrm>
          <a:prstGeom prst="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5E6D365-F501-8907-14FA-55DFB0264419}"/>
              </a:ext>
            </a:extLst>
          </p:cNvPr>
          <p:cNvSpPr/>
          <p:nvPr/>
        </p:nvSpPr>
        <p:spPr>
          <a:xfrm>
            <a:off x="9515633" y="5440600"/>
            <a:ext cx="1350660" cy="271007"/>
          </a:xfrm>
          <a:prstGeom prst="rect">
            <a:avLst/>
          </a:prstGeom>
          <a:noFill/>
          <a:ln w="63500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1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33ABB05-0ABD-46E2-CB4C-2153F2F7AEA6}"/>
              </a:ext>
            </a:extLst>
          </p:cNvPr>
          <p:cNvSpPr txBox="1"/>
          <p:nvPr/>
        </p:nvSpPr>
        <p:spPr>
          <a:xfrm>
            <a:off x="9561306" y="4095571"/>
            <a:ext cx="12593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noProof="1"/>
              <a:t>new_mat_slopes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D65C391A-D47A-E754-708B-C010D3674C4B}"/>
                  </a:ext>
                </a:extLst>
              </p:cNvPr>
              <p:cNvSpPr txBox="1"/>
              <p:nvPr/>
            </p:nvSpPr>
            <p:spPr>
              <a:xfrm>
                <a:off x="1074989" y="2070247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D65C391A-D47A-E754-708B-C010D3674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989" y="2070247"/>
                <a:ext cx="448649" cy="260969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705035F7-F10C-AA59-C33D-485DD5A4DBE5}"/>
                  </a:ext>
                </a:extLst>
              </p:cNvPr>
              <p:cNvSpPr txBox="1"/>
              <p:nvPr/>
            </p:nvSpPr>
            <p:spPr>
              <a:xfrm>
                <a:off x="1558942" y="2070247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705035F7-F10C-AA59-C33D-485DD5A4D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942" y="2070247"/>
                <a:ext cx="448649" cy="260969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915DA8A4-7B62-9883-16C0-BA4AFA52BDD9}"/>
                  </a:ext>
                </a:extLst>
              </p:cNvPr>
              <p:cNvSpPr txBox="1"/>
              <p:nvPr/>
            </p:nvSpPr>
            <p:spPr>
              <a:xfrm>
                <a:off x="1994025" y="2083216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915DA8A4-7B62-9883-16C0-BA4AFA52B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025" y="2083216"/>
                <a:ext cx="448649" cy="260969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DF0AE41B-B482-5F1E-D9ED-C2A7E180EA89}"/>
                  </a:ext>
                </a:extLst>
              </p:cNvPr>
              <p:cNvSpPr txBox="1"/>
              <p:nvPr/>
            </p:nvSpPr>
            <p:spPr>
              <a:xfrm>
                <a:off x="1086709" y="2886250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5,1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DF0AE41B-B482-5F1E-D9ED-C2A7E180E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709" y="2886250"/>
                <a:ext cx="448649" cy="260969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F432CA2A-AD16-E3A0-24BD-6CE8C42B65A5}"/>
                  </a:ext>
                </a:extLst>
              </p:cNvPr>
              <p:cNvSpPr txBox="1"/>
              <p:nvPr/>
            </p:nvSpPr>
            <p:spPr>
              <a:xfrm>
                <a:off x="1570662" y="2886250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5,2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F432CA2A-AD16-E3A0-24BD-6CE8C42B6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662" y="2886250"/>
                <a:ext cx="448649" cy="260969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7F4417D-CD17-5E23-D32D-D3BE1B6F1672}"/>
                  </a:ext>
                </a:extLst>
              </p:cNvPr>
              <p:cNvSpPr txBox="1"/>
              <p:nvPr/>
            </p:nvSpPr>
            <p:spPr>
              <a:xfrm>
                <a:off x="2005745" y="2899219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5,3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7F4417D-CD17-5E23-D32D-D3BE1B6F1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745" y="2899219"/>
                <a:ext cx="448649" cy="260969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073C65-AE65-8165-7D93-23A6167B36E7}"/>
                  </a:ext>
                </a:extLst>
              </p:cNvPr>
              <p:cNvSpPr txBox="1"/>
              <p:nvPr/>
            </p:nvSpPr>
            <p:spPr>
              <a:xfrm>
                <a:off x="539622" y="4718608"/>
                <a:ext cx="458266" cy="268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073C65-AE65-8165-7D93-23A6167B3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22" y="4718608"/>
                <a:ext cx="458266" cy="268984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9E45BA-CEC8-36E2-5FEF-166AB6EFCE46}"/>
                  </a:ext>
                </a:extLst>
              </p:cNvPr>
              <p:cNvSpPr txBox="1"/>
              <p:nvPr/>
            </p:nvSpPr>
            <p:spPr>
              <a:xfrm>
                <a:off x="539622" y="4998918"/>
                <a:ext cx="445507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9E45BA-CEC8-36E2-5FEF-166AB6EFC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22" y="4998918"/>
                <a:ext cx="445507" cy="260969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1C31EA-91BD-65BA-F105-E72F05D734E5}"/>
                  </a:ext>
                </a:extLst>
              </p:cNvPr>
              <p:cNvSpPr txBox="1"/>
              <p:nvPr/>
            </p:nvSpPr>
            <p:spPr>
              <a:xfrm>
                <a:off x="552381" y="5311024"/>
                <a:ext cx="445507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1C31EA-91BD-65BA-F105-E72F05D73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81" y="5311024"/>
                <a:ext cx="445507" cy="260969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7AF3AAB-23DE-026E-AF20-0C548E9841BF}"/>
                  </a:ext>
                </a:extLst>
              </p:cNvPr>
              <p:cNvSpPr txBox="1"/>
              <p:nvPr/>
            </p:nvSpPr>
            <p:spPr>
              <a:xfrm>
                <a:off x="1505867" y="4333860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7AF3AAB-23DE-026E-AF20-0C548E984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867" y="4333860"/>
                <a:ext cx="448649" cy="260969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069D5C6-F30D-0DD5-A2EB-D6D6237F8BF3}"/>
                  </a:ext>
                </a:extLst>
              </p:cNvPr>
              <p:cNvSpPr txBox="1"/>
              <p:nvPr/>
            </p:nvSpPr>
            <p:spPr>
              <a:xfrm>
                <a:off x="1480153" y="4617428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069D5C6-F30D-0DD5-A2EB-D6D6237F8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153" y="4617428"/>
                <a:ext cx="448649" cy="260969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EA59E2E-400C-DE0F-9D88-D80E92304389}"/>
                  </a:ext>
                </a:extLst>
              </p:cNvPr>
              <p:cNvSpPr txBox="1"/>
              <p:nvPr/>
            </p:nvSpPr>
            <p:spPr>
              <a:xfrm>
                <a:off x="1489656" y="4935353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EA59E2E-400C-DE0F-9D88-D80E92304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656" y="4935353"/>
                <a:ext cx="448649" cy="260969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1D94722-E000-23CB-F73A-BB7BC48C2B78}"/>
                  </a:ext>
                </a:extLst>
              </p:cNvPr>
              <p:cNvSpPr txBox="1"/>
              <p:nvPr/>
            </p:nvSpPr>
            <p:spPr>
              <a:xfrm>
                <a:off x="1956076" y="4104465"/>
                <a:ext cx="44460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1D94722-E000-23CB-F73A-BB7BC48C2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076" y="4104465"/>
                <a:ext cx="444609" cy="260969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9A491F4-6360-C431-9163-E906D25EC62E}"/>
                  </a:ext>
                </a:extLst>
              </p:cNvPr>
              <p:cNvSpPr txBox="1"/>
              <p:nvPr/>
            </p:nvSpPr>
            <p:spPr>
              <a:xfrm>
                <a:off x="1964521" y="4398029"/>
                <a:ext cx="44460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9A491F4-6360-C431-9163-E906D25EC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521" y="4398029"/>
                <a:ext cx="444609" cy="260969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1C1B9C7-858B-AA25-8CD0-BB72C161D4FF}"/>
                  </a:ext>
                </a:extLst>
              </p:cNvPr>
              <p:cNvSpPr txBox="1"/>
              <p:nvPr/>
            </p:nvSpPr>
            <p:spPr>
              <a:xfrm>
                <a:off x="1948346" y="4710135"/>
                <a:ext cx="44460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1C1B9C7-858B-AA25-8CD0-BB72C161D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346" y="4710135"/>
                <a:ext cx="444609" cy="260969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DFECF78-E032-54E0-0ECD-187B02DA6B8F}"/>
                  </a:ext>
                </a:extLst>
              </p:cNvPr>
              <p:cNvSpPr txBox="1"/>
              <p:nvPr/>
            </p:nvSpPr>
            <p:spPr>
              <a:xfrm>
                <a:off x="1017527" y="4523915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DFECF78-E032-54E0-0ECD-187B02DA6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527" y="4523915"/>
                <a:ext cx="448649" cy="260969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CA7B884-C6F6-EFD2-ED64-B25BBB64DCA9}"/>
                  </a:ext>
                </a:extLst>
              </p:cNvPr>
              <p:cNvSpPr txBox="1"/>
              <p:nvPr/>
            </p:nvSpPr>
            <p:spPr>
              <a:xfrm>
                <a:off x="999849" y="4824046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CA7B884-C6F6-EFD2-ED64-B25BBB64D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849" y="4824046"/>
                <a:ext cx="448649" cy="260969"/>
              </a:xfrm>
              <a:prstGeom prst="rect">
                <a:avLst/>
              </a:prstGeom>
              <a:blipFill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03848E9-75C7-7661-522F-68D3B34C1C64}"/>
                  </a:ext>
                </a:extLst>
              </p:cNvPr>
              <p:cNvSpPr txBox="1"/>
              <p:nvPr/>
            </p:nvSpPr>
            <p:spPr>
              <a:xfrm>
                <a:off x="995920" y="5141215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03848E9-75C7-7661-522F-68D3B34C1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20" y="5141215"/>
                <a:ext cx="448649" cy="260969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60ED765-CC24-3E7D-68B9-D07B82E60657}"/>
                  </a:ext>
                </a:extLst>
              </p:cNvPr>
              <p:cNvSpPr txBox="1"/>
              <p:nvPr/>
            </p:nvSpPr>
            <p:spPr>
              <a:xfrm>
                <a:off x="2444416" y="3875549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5,1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60ED765-CC24-3E7D-68B9-D07B82E60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416" y="3875549"/>
                <a:ext cx="448649" cy="260969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AB14229F-F6F7-5108-EEF8-3157A60B5DDF}"/>
                  </a:ext>
                </a:extLst>
              </p:cNvPr>
              <p:cNvSpPr txBox="1"/>
              <p:nvPr/>
            </p:nvSpPr>
            <p:spPr>
              <a:xfrm>
                <a:off x="2440420" y="4206054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5,2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AB14229F-F6F7-5108-EEF8-3157A60B5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420" y="4206054"/>
                <a:ext cx="448649" cy="260969"/>
              </a:xfrm>
              <a:prstGeom prst="rect">
                <a:avLst/>
              </a:prstGeom>
              <a:blipFill>
                <a:blip r:embed="rId8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5C90A04-ACE1-FE1F-8672-DDFB665FCF58}"/>
                  </a:ext>
                </a:extLst>
              </p:cNvPr>
              <p:cNvSpPr txBox="1"/>
              <p:nvPr/>
            </p:nvSpPr>
            <p:spPr>
              <a:xfrm>
                <a:off x="2438042" y="4483675"/>
                <a:ext cx="448649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noProof="1" dirty="0" smtClean="0">
                              <a:latin typeface="Cambria Math" panose="02040503050406030204" pitchFamily="18" charset="0"/>
                            </a:rPr>
                            <m:t>5,3</m:t>
                          </m:r>
                        </m:sub>
                      </m:sSub>
                    </m:oMath>
                  </m:oMathPara>
                </a14:m>
                <a:endParaRPr lang="en-US" sz="1050" b="0" noProof="1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5C90A04-ACE1-FE1F-8672-DDFB665FC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042" y="4483675"/>
                <a:ext cx="448649" cy="260969"/>
              </a:xfrm>
              <a:prstGeom prst="rect">
                <a:avLst/>
              </a:prstGeom>
              <a:blipFill>
                <a:blip r:embed="rId8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>
            <a:extLst>
              <a:ext uri="{FF2B5EF4-FFF2-40B4-BE49-F238E27FC236}">
                <a16:creationId xmlns:a16="http://schemas.microsoft.com/office/drawing/2014/main" id="{8D4AAB8F-217D-7C00-F8B7-2E5CC91C72FA}"/>
              </a:ext>
            </a:extLst>
          </p:cNvPr>
          <p:cNvSpPr txBox="1"/>
          <p:nvPr/>
        </p:nvSpPr>
        <p:spPr>
          <a:xfrm>
            <a:off x="1037421" y="3691948"/>
            <a:ext cx="104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Reshape:</a:t>
            </a:r>
          </a:p>
        </p:txBody>
      </p:sp>
      <p:sp>
        <p:nvSpPr>
          <p:cNvPr id="132" name="Cube 131">
            <a:extLst>
              <a:ext uri="{FF2B5EF4-FFF2-40B4-BE49-F238E27FC236}">
                <a16:creationId xmlns:a16="http://schemas.microsoft.com/office/drawing/2014/main" id="{F3A6F7CB-665E-328C-B54F-E4E43A8F00AA}"/>
              </a:ext>
            </a:extLst>
          </p:cNvPr>
          <p:cNvSpPr/>
          <p:nvPr/>
        </p:nvSpPr>
        <p:spPr>
          <a:xfrm>
            <a:off x="6367931" y="4098246"/>
            <a:ext cx="1453091" cy="1266075"/>
          </a:xfrm>
          <a:prstGeom prst="cube">
            <a:avLst>
              <a:gd name="adj" fmla="val 55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213CF8A-248D-E7F7-37F3-CACEE9F630F4}"/>
              </a:ext>
            </a:extLst>
          </p:cNvPr>
          <p:cNvSpPr txBox="1"/>
          <p:nvPr/>
        </p:nvSpPr>
        <p:spPr>
          <a:xfrm>
            <a:off x="5354840" y="4589513"/>
            <a:ext cx="1239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b="1" noProof="1"/>
              <a:t>=</a:t>
            </a:r>
          </a:p>
        </p:txBody>
      </p:sp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CCBC37F6-9FE0-A7FB-7667-D973B90C51A9}"/>
              </a:ext>
            </a:extLst>
          </p:cNvPr>
          <p:cNvSpPr/>
          <p:nvPr/>
        </p:nvSpPr>
        <p:spPr>
          <a:xfrm rot="18549072" flipH="1">
            <a:off x="6483488" y="5642229"/>
            <a:ext cx="1402544" cy="499051"/>
          </a:xfrm>
          <a:prstGeom prst="parallelogram">
            <a:avLst>
              <a:gd name="adj" fmla="val 79002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199DDF5-20FB-959B-D38C-E30EED8D1505}"/>
              </a:ext>
            </a:extLst>
          </p:cNvPr>
          <p:cNvSpPr txBox="1"/>
          <p:nvPr/>
        </p:nvSpPr>
        <p:spPr>
          <a:xfrm>
            <a:off x="6096000" y="5521445"/>
            <a:ext cx="13526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i="0" u="none" strike="noStrike" noProof="1">
                <a:effectLst/>
              </a:rPr>
              <a:t>Sum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D8020E2-83DC-3701-52BA-73D0D838E04F}"/>
              </a:ext>
            </a:extLst>
          </p:cNvPr>
          <p:cNvSpPr txBox="1"/>
          <p:nvPr/>
        </p:nvSpPr>
        <p:spPr>
          <a:xfrm>
            <a:off x="8273520" y="5394250"/>
            <a:ext cx="104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Reshape: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9D3A295-F4B4-C684-E33E-478FEA455B9A}"/>
              </a:ext>
            </a:extLst>
          </p:cNvPr>
          <p:cNvCxnSpPr/>
          <p:nvPr/>
        </p:nvCxnSpPr>
        <p:spPr>
          <a:xfrm>
            <a:off x="1704477" y="3457088"/>
            <a:ext cx="0" cy="214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A0C89CA-B6FA-C123-F93D-35EB60CA98A0}"/>
              </a:ext>
            </a:extLst>
          </p:cNvPr>
          <p:cNvCxnSpPr/>
          <p:nvPr/>
        </p:nvCxnSpPr>
        <p:spPr>
          <a:xfrm>
            <a:off x="6592995" y="5558110"/>
            <a:ext cx="0" cy="31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9583CF3-E689-E533-4C9D-9D0137ED01AF}"/>
              </a:ext>
            </a:extLst>
          </p:cNvPr>
          <p:cNvCxnSpPr>
            <a:cxnSpLocks/>
          </p:cNvCxnSpPr>
          <p:nvPr/>
        </p:nvCxnSpPr>
        <p:spPr>
          <a:xfrm>
            <a:off x="7994359" y="5882989"/>
            <a:ext cx="986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588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4010</TotalTime>
  <Words>800</Words>
  <Application>Microsoft Macintosh PowerPoint</Application>
  <PresentationFormat>Widescreen</PresentationFormat>
  <Paragraphs>310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Javier Viana</cp:lastModifiedBy>
  <cp:revision>32</cp:revision>
  <dcterms:created xsi:type="dcterms:W3CDTF">2023-05-06T16:37:32Z</dcterms:created>
  <dcterms:modified xsi:type="dcterms:W3CDTF">2024-03-19T22:43:35Z</dcterms:modified>
</cp:coreProperties>
</file>