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36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210D-A4F5-4CA6-AAD7-DD5E3FCDC107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0EFC-2303-40B3-A2C6-AAE9EB62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5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210D-A4F5-4CA6-AAD7-DD5E3FCDC107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0EFC-2303-40B3-A2C6-AAE9EB62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210D-A4F5-4CA6-AAD7-DD5E3FCDC107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0EFC-2303-40B3-A2C6-AAE9EB62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6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210D-A4F5-4CA6-AAD7-DD5E3FCDC107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0EFC-2303-40B3-A2C6-AAE9EB62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9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210D-A4F5-4CA6-AAD7-DD5E3FCDC107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0EFC-2303-40B3-A2C6-AAE9EB62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6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210D-A4F5-4CA6-AAD7-DD5E3FCDC107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0EFC-2303-40B3-A2C6-AAE9EB62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4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210D-A4F5-4CA6-AAD7-DD5E3FCDC107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0EFC-2303-40B3-A2C6-AAE9EB62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3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210D-A4F5-4CA6-AAD7-DD5E3FCDC107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0EFC-2303-40B3-A2C6-AAE9EB62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210D-A4F5-4CA6-AAD7-DD5E3FCDC107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0EFC-2303-40B3-A2C6-AAE9EB62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2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210D-A4F5-4CA6-AAD7-DD5E3FCDC107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0EFC-2303-40B3-A2C6-AAE9EB62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8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210D-A4F5-4CA6-AAD7-DD5E3FCDC107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0EFC-2303-40B3-A2C6-AAE9EB62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C210D-A4F5-4CA6-AAD7-DD5E3FCDC107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70EFC-2303-40B3-A2C6-AAE9EB62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6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33600" y="838200"/>
            <a:ext cx="9906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CAMERA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038600" y="838200"/>
            <a:ext cx="9906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SAMPLING &amp;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ANALYSIS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6 Conector recto de flecha"/>
          <p:cNvCxnSpPr>
            <a:stCxn id="4" idx="3"/>
            <a:endCxn id="5" idx="1"/>
          </p:cNvCxnSpPr>
          <p:nvPr/>
        </p:nvCxnSpPr>
        <p:spPr>
          <a:xfrm>
            <a:off x="3124200" y="1181100"/>
            <a:ext cx="914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4246802" y="392668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5029200" y="1174173"/>
            <a:ext cx="914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5943600" y="838200"/>
            <a:ext cx="9906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DRAWING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140581" y="381000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en-US" dirty="0"/>
          </a:p>
        </p:txBody>
      </p:sp>
      <p:sp>
        <p:nvSpPr>
          <p:cNvPr id="11" name="1 Rectángulo"/>
          <p:cNvSpPr/>
          <p:nvPr/>
        </p:nvSpPr>
        <p:spPr>
          <a:xfrm>
            <a:off x="3124200" y="3593068"/>
            <a:ext cx="9906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CAMERA</a:t>
            </a:r>
          </a:p>
        </p:txBody>
      </p:sp>
      <p:sp>
        <p:nvSpPr>
          <p:cNvPr id="20" name="7 Rectángulo"/>
          <p:cNvSpPr/>
          <p:nvPr/>
        </p:nvSpPr>
        <p:spPr>
          <a:xfrm>
            <a:off x="4807081" y="3135868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en-US" dirty="0"/>
          </a:p>
        </p:txBody>
      </p:sp>
      <p:cxnSp>
        <p:nvCxnSpPr>
          <p:cNvPr id="24" name="12 Conector recto de flecha"/>
          <p:cNvCxnSpPr/>
          <p:nvPr/>
        </p:nvCxnSpPr>
        <p:spPr>
          <a:xfrm flipV="1">
            <a:off x="4114800" y="3935968"/>
            <a:ext cx="609600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22 Rectángulo"/>
          <p:cNvSpPr/>
          <p:nvPr/>
        </p:nvSpPr>
        <p:spPr>
          <a:xfrm>
            <a:off x="4724400" y="3516868"/>
            <a:ext cx="1600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ymbol" panose="05050102010706020507" pitchFamily="18" charset="2"/>
                <a:sym typeface="Symbol"/>
              </a:rPr>
              <a:t></a:t>
            </a:r>
            <a:r>
              <a:rPr lang="en-US" sz="1400" dirty="0" smtClean="0">
                <a:solidFill>
                  <a:schemeClr val="tx1"/>
                </a:solidFill>
                <a:latin typeface="+mj-lt"/>
                <a:sym typeface="Symbol"/>
              </a:rPr>
              <a:t>x,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  <a:sym typeface="Symbol"/>
              </a:rPr>
              <a:t>Update and Drawing</a:t>
            </a:r>
            <a:endParaRPr lang="en-US" sz="1400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cxnSp>
        <p:nvCxnSpPr>
          <p:cNvPr id="33" name="24 Conector recto de flecha"/>
          <p:cNvCxnSpPr/>
          <p:nvPr/>
        </p:nvCxnSpPr>
        <p:spPr>
          <a:xfrm>
            <a:off x="6096000" y="4437102"/>
            <a:ext cx="0" cy="45136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26 CuadroTexto"/>
          <p:cNvSpPr txBox="1"/>
          <p:nvPr/>
        </p:nvSpPr>
        <p:spPr>
          <a:xfrm>
            <a:off x="4800600" y="4812268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0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990600" y="1752600"/>
            <a:ext cx="9906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CAMERA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191000" y="1752600"/>
            <a:ext cx="9906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ANALYSIS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4 Conector recto de flecha"/>
          <p:cNvCxnSpPr>
            <a:endCxn id="4" idx="1"/>
          </p:cNvCxnSpPr>
          <p:nvPr/>
        </p:nvCxnSpPr>
        <p:spPr>
          <a:xfrm>
            <a:off x="3200400" y="2095500"/>
            <a:ext cx="990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4399202" y="1307068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/>
          </a:p>
        </p:txBody>
      </p:sp>
      <p:cxnSp>
        <p:nvCxnSpPr>
          <p:cNvPr id="7" name="6 Conector recto de flecha"/>
          <p:cNvCxnSpPr>
            <a:stCxn id="4" idx="3"/>
          </p:cNvCxnSpPr>
          <p:nvPr/>
        </p:nvCxnSpPr>
        <p:spPr>
          <a:xfrm>
            <a:off x="5181600" y="2095500"/>
            <a:ext cx="1143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6324600" y="1752600"/>
            <a:ext cx="9906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DRAWING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566162" y="1295400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en-US" dirty="0"/>
          </a:p>
        </p:txBody>
      </p:sp>
      <p:grpSp>
        <p:nvGrpSpPr>
          <p:cNvPr id="18" name="17 Grupo"/>
          <p:cNvGrpSpPr/>
          <p:nvPr/>
        </p:nvGrpSpPr>
        <p:grpSpPr>
          <a:xfrm>
            <a:off x="2590800" y="1822966"/>
            <a:ext cx="609600" cy="545068"/>
            <a:chOff x="2590800" y="1828800"/>
            <a:chExt cx="609600" cy="545068"/>
          </a:xfrm>
        </p:grpSpPr>
        <p:sp>
          <p:nvSpPr>
            <p:cNvPr id="13" name="12 Elipse"/>
            <p:cNvSpPr/>
            <p:nvPr/>
          </p:nvSpPr>
          <p:spPr>
            <a:xfrm>
              <a:off x="2590800" y="1828800"/>
              <a:ext cx="609600" cy="5450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2735139" y="1916668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mbol" panose="05050102010706020507" pitchFamily="18" charset="2"/>
                </a:rPr>
                <a:t>S</a:t>
              </a:r>
              <a:endParaRPr lang="en-US" dirty="0">
                <a:latin typeface="Symbol" panose="05050102010706020507" pitchFamily="18" charset="2"/>
              </a:endParaRPr>
            </a:p>
          </p:txBody>
        </p:sp>
      </p:grpSp>
      <p:cxnSp>
        <p:nvCxnSpPr>
          <p:cNvPr id="22" name="21 Conector recto de flecha"/>
          <p:cNvCxnSpPr>
            <a:stCxn id="3" idx="3"/>
            <a:endCxn id="13" idx="2"/>
          </p:cNvCxnSpPr>
          <p:nvPr/>
        </p:nvCxnSpPr>
        <p:spPr>
          <a:xfrm>
            <a:off x="1981200" y="2095500"/>
            <a:ext cx="609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2286000" y="1764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+</a:t>
            </a:r>
            <a:endParaRPr lang="en-US" dirty="0">
              <a:latin typeface="+mj-lt"/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4191000" y="2971800"/>
            <a:ext cx="9906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PREVIOUS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VALUES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27 Conector recto"/>
          <p:cNvCxnSpPr/>
          <p:nvPr/>
        </p:nvCxnSpPr>
        <p:spPr>
          <a:xfrm>
            <a:off x="5638800" y="2088573"/>
            <a:ext cx="0" cy="12261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endCxn id="26" idx="3"/>
          </p:cNvCxnSpPr>
          <p:nvPr/>
        </p:nvCxnSpPr>
        <p:spPr>
          <a:xfrm flipH="1">
            <a:off x="5181600" y="3314700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>
            <a:off x="2895600" y="2362200"/>
            <a:ext cx="0" cy="99060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 flipH="1">
            <a:off x="2895600" y="3352800"/>
            <a:ext cx="12954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2640402" y="2221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+</a:t>
            </a:r>
            <a:endParaRPr lang="en-US" dirty="0">
              <a:latin typeface="+mj-lt"/>
            </a:endParaRPr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2895600" y="1371600"/>
            <a:ext cx="0" cy="4513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2189441" y="1066800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4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04800" y="1752600"/>
            <a:ext cx="9906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CAMERA</a:t>
            </a:r>
          </a:p>
        </p:txBody>
      </p:sp>
      <p:sp>
        <p:nvSpPr>
          <p:cNvPr id="3" name="2 Rectángulo"/>
          <p:cNvSpPr/>
          <p:nvPr/>
        </p:nvSpPr>
        <p:spPr>
          <a:xfrm>
            <a:off x="5029200" y="1752600"/>
            <a:ext cx="9906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UPDATE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3 Conector recto de flecha"/>
          <p:cNvCxnSpPr>
            <a:endCxn id="3" idx="1"/>
          </p:cNvCxnSpPr>
          <p:nvPr/>
        </p:nvCxnSpPr>
        <p:spPr>
          <a:xfrm>
            <a:off x="4038600" y="2095500"/>
            <a:ext cx="990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Rectángulo"/>
          <p:cNvSpPr/>
          <p:nvPr/>
        </p:nvSpPr>
        <p:spPr>
          <a:xfrm>
            <a:off x="5237402" y="1307068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/>
          </a:p>
        </p:txBody>
      </p:sp>
      <p:cxnSp>
        <p:nvCxnSpPr>
          <p:cNvPr id="6" name="5 Conector recto de flecha"/>
          <p:cNvCxnSpPr>
            <a:stCxn id="3" idx="3"/>
          </p:cNvCxnSpPr>
          <p:nvPr/>
        </p:nvCxnSpPr>
        <p:spPr>
          <a:xfrm>
            <a:off x="6019800" y="2095500"/>
            <a:ext cx="1143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7162800" y="1752600"/>
            <a:ext cx="9906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DRAWING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987681" y="1295400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en-US" dirty="0"/>
          </a:p>
        </p:txBody>
      </p:sp>
      <p:grpSp>
        <p:nvGrpSpPr>
          <p:cNvPr id="10" name="9 Grupo"/>
          <p:cNvGrpSpPr/>
          <p:nvPr/>
        </p:nvGrpSpPr>
        <p:grpSpPr>
          <a:xfrm>
            <a:off x="3429000" y="1822966"/>
            <a:ext cx="609600" cy="545068"/>
            <a:chOff x="2590800" y="1828800"/>
            <a:chExt cx="609600" cy="545068"/>
          </a:xfrm>
        </p:grpSpPr>
        <p:sp>
          <p:nvSpPr>
            <p:cNvPr id="11" name="10 Elipse"/>
            <p:cNvSpPr/>
            <p:nvPr/>
          </p:nvSpPr>
          <p:spPr>
            <a:xfrm>
              <a:off x="2590800" y="1828800"/>
              <a:ext cx="609600" cy="5450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2735139" y="1916668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mbol" panose="05050102010706020507" pitchFamily="18" charset="2"/>
                </a:rPr>
                <a:t>S</a:t>
              </a:r>
              <a:endParaRPr lang="en-US" dirty="0">
                <a:latin typeface="Symbol" panose="05050102010706020507" pitchFamily="18" charset="2"/>
              </a:endParaRPr>
            </a:p>
          </p:txBody>
        </p:sp>
      </p:grpSp>
      <p:cxnSp>
        <p:nvCxnSpPr>
          <p:cNvPr id="13" name="12 Conector recto de flecha"/>
          <p:cNvCxnSpPr/>
          <p:nvPr/>
        </p:nvCxnSpPr>
        <p:spPr>
          <a:xfrm flipV="1">
            <a:off x="1295400" y="2095500"/>
            <a:ext cx="609600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3124200" y="1764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+</a:t>
            </a:r>
            <a:endParaRPr lang="en-US" dirty="0">
              <a:latin typeface="+mj-lt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029200" y="2971800"/>
            <a:ext cx="9906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PREVIOUS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VALUES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15 Conector recto"/>
          <p:cNvCxnSpPr/>
          <p:nvPr/>
        </p:nvCxnSpPr>
        <p:spPr>
          <a:xfrm>
            <a:off x="6477000" y="2088573"/>
            <a:ext cx="0" cy="12261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endCxn id="15" idx="3"/>
          </p:cNvCxnSpPr>
          <p:nvPr/>
        </p:nvCxnSpPr>
        <p:spPr>
          <a:xfrm flipH="1">
            <a:off x="6019800" y="3314700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3733800" y="2362200"/>
            <a:ext cx="0" cy="99060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H="1">
            <a:off x="3733800" y="3352800"/>
            <a:ext cx="12954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3478602" y="2221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+</a:t>
            </a:r>
            <a:endParaRPr lang="en-US" dirty="0">
              <a:latin typeface="+mj-lt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1905000" y="1752600"/>
            <a:ext cx="7620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ymbol" panose="05050102010706020507" pitchFamily="18" charset="2"/>
                <a:sym typeface="Symbol"/>
              </a:rPr>
              <a:t></a:t>
            </a:r>
            <a:r>
              <a:rPr lang="en-US" sz="1400" dirty="0" smtClean="0">
                <a:solidFill>
                  <a:schemeClr val="tx1"/>
                </a:solidFill>
                <a:latin typeface="+mj-lt"/>
                <a:sym typeface="Symbol"/>
              </a:rPr>
              <a:t>x</a:t>
            </a:r>
            <a:endParaRPr lang="en-US" sz="1400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cxnSp>
        <p:nvCxnSpPr>
          <p:cNvPr id="25" name="24 Conector recto de flecha"/>
          <p:cNvCxnSpPr>
            <a:endCxn id="11" idx="0"/>
          </p:cNvCxnSpPr>
          <p:nvPr/>
        </p:nvCxnSpPr>
        <p:spPr>
          <a:xfrm>
            <a:off x="3733800" y="1371600"/>
            <a:ext cx="0" cy="4513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3027641" y="990600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cxnSp>
        <p:nvCxnSpPr>
          <p:cNvPr id="30" name="29 Conector recto de flecha"/>
          <p:cNvCxnSpPr>
            <a:stCxn id="23" idx="3"/>
            <a:endCxn id="11" idx="2"/>
          </p:cNvCxnSpPr>
          <p:nvPr/>
        </p:nvCxnSpPr>
        <p:spPr>
          <a:xfrm>
            <a:off x="2667000" y="2095500"/>
            <a:ext cx="762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Rectángulo"/>
          <p:cNvSpPr/>
          <p:nvPr/>
        </p:nvSpPr>
        <p:spPr>
          <a:xfrm>
            <a:off x="7556762" y="1447800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44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41</Words>
  <Application>Microsoft Macintosh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Tema de Office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Ayala</dc:creator>
  <cp:lastModifiedBy>Javier Villegas</cp:lastModifiedBy>
  <cp:revision>7</cp:revision>
  <dcterms:created xsi:type="dcterms:W3CDTF">2013-10-20T14:21:23Z</dcterms:created>
  <dcterms:modified xsi:type="dcterms:W3CDTF">2013-10-20T23:05:17Z</dcterms:modified>
</cp:coreProperties>
</file>