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6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8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9101-4E06-4B3B-B94E-85CC0E761E87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FC66-F3F3-4445-98DC-F87ADE74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9152" r="9174" b="7787"/>
          <a:stretch/>
        </p:blipFill>
        <p:spPr>
          <a:xfrm>
            <a:off x="16169" y="1820410"/>
            <a:ext cx="12159662" cy="47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1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Sex – Education Plot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11200" r="9174"/>
          <a:stretch/>
        </p:blipFill>
        <p:spPr>
          <a:xfrm>
            <a:off x="-1" y="1690688"/>
            <a:ext cx="1216665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Sex Plot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11021" r="9243" b="3412"/>
          <a:stretch/>
        </p:blipFill>
        <p:spPr>
          <a:xfrm>
            <a:off x="0" y="1902406"/>
            <a:ext cx="12192000" cy="49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4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Race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10484" r="9037"/>
          <a:stretch/>
        </p:blipFill>
        <p:spPr>
          <a:xfrm>
            <a:off x="0" y="1690688"/>
            <a:ext cx="1218299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Relationship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t="10662" r="9242"/>
          <a:stretch/>
        </p:blipFill>
        <p:spPr>
          <a:xfrm>
            <a:off x="0" y="1690689"/>
            <a:ext cx="1216599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Marital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9" t="10484" r="9106"/>
          <a:stretch/>
        </p:blipFill>
        <p:spPr>
          <a:xfrm>
            <a:off x="0" y="1647092"/>
            <a:ext cx="12192000" cy="52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Work class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7" t="11379" r="9174"/>
          <a:stretch/>
        </p:blipFill>
        <p:spPr>
          <a:xfrm>
            <a:off x="0" y="1753298"/>
            <a:ext cx="12105382" cy="51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2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Occupation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11200" r="9242"/>
          <a:stretch/>
        </p:blipFill>
        <p:spPr>
          <a:xfrm>
            <a:off x="0" y="1690688"/>
            <a:ext cx="1215623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1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– Education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1" t="10662" r="9106"/>
          <a:stretch/>
        </p:blipFill>
        <p:spPr>
          <a:xfrm>
            <a:off x="0" y="1690689"/>
            <a:ext cx="1212457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77"/>
            <a:ext cx="10515600" cy="616897"/>
          </a:xfrm>
        </p:spPr>
        <p:txBody>
          <a:bodyPr>
            <a:normAutofit fontScale="90000"/>
          </a:bodyPr>
          <a:lstStyle/>
          <a:p>
            <a:r>
              <a:rPr lang="en-US" dirty="0"/>
              <a:t>Income – Country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r="12202"/>
          <a:stretch/>
        </p:blipFill>
        <p:spPr>
          <a:xfrm>
            <a:off x="0" y="814738"/>
            <a:ext cx="12192000" cy="60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Income Plot</vt:lpstr>
      <vt:lpstr>Income – Sex Plot </vt:lpstr>
      <vt:lpstr>Income – Race Plot</vt:lpstr>
      <vt:lpstr>Income – Relationship Plot</vt:lpstr>
      <vt:lpstr>Income – Marital Plot</vt:lpstr>
      <vt:lpstr>Income – Work class Plot</vt:lpstr>
      <vt:lpstr>Income – Occupation Plot</vt:lpstr>
      <vt:lpstr>Income – Education Plot</vt:lpstr>
      <vt:lpstr>Income – Country Plot</vt:lpstr>
      <vt:lpstr>Income – Sex – Education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Histogram</dc:title>
  <dc:creator>JAVIER EDUARDO VAZQUEZ GONZALEZ</dc:creator>
  <cp:lastModifiedBy>JAVIER EDUARDO VAZQUEZ GONZALEZ</cp:lastModifiedBy>
  <cp:revision>3</cp:revision>
  <dcterms:created xsi:type="dcterms:W3CDTF">2017-04-10T05:27:13Z</dcterms:created>
  <dcterms:modified xsi:type="dcterms:W3CDTF">2017-04-10T05:49:17Z</dcterms:modified>
</cp:coreProperties>
</file>