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Franklin Gothic" panose="020B0604020202020204" charset="0"/>
      <p:bold r:id="rId15"/>
    </p:embeddedFont>
    <p:embeddedFont>
      <p:font typeface="Libre Franklin"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2" name="Google Shape;32;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42" name="Google Shape;42;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4" name="Google Shape;44;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8" name="Google Shape;48;p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9" name="Google Shape;49;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1" name="Google Shape;51;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5" name="Google Shape;55;p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6" name="Google Shape;56;p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7" name="Google Shape;57;p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dirty="0">
                <a:solidFill>
                  <a:schemeClr val="accent1"/>
                </a:solidFill>
                <a:latin typeface="Arial"/>
                <a:ea typeface="Arial"/>
                <a:cs typeface="Arial"/>
                <a:sym typeface="Arial"/>
              </a:rPr>
              <a:t>KEYLOGGER</a:t>
            </a:r>
            <a:endParaRPr dirty="0"/>
          </a:p>
        </p:txBody>
      </p:sp>
      <p:sp>
        <p:nvSpPr>
          <p:cNvPr id="97" name="Google Shape;97;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0" u="none" strike="noStrike" cap="none" dirty="0">
                <a:solidFill>
                  <a:srgbClr val="1482AB"/>
                </a:solidFill>
                <a:sym typeface="Arial"/>
              </a:rPr>
              <a:t>CAPSTONE PROJECT</a:t>
            </a:r>
            <a:endParaRPr dirty="0"/>
          </a:p>
        </p:txBody>
      </p:sp>
      <p:sp>
        <p:nvSpPr>
          <p:cNvPr id="98" name="Google Shape;98;p13"/>
          <p:cNvSpPr txBox="1"/>
          <p:nvPr/>
        </p:nvSpPr>
        <p:spPr>
          <a:xfrm>
            <a:off x="1814051" y="4429049"/>
            <a:ext cx="8563800"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i="0" u="none" strike="noStrike" cap="none" dirty="0">
                <a:solidFill>
                  <a:srgbClr val="1482AB"/>
                </a:solidFill>
                <a:sym typeface="Arial"/>
              </a:rPr>
              <a:t>Presented By:</a:t>
            </a:r>
          </a:p>
          <a:p>
            <a:pPr marL="0" marR="0" lvl="0" indent="0" algn="l" rtl="0">
              <a:spcBef>
                <a:spcPts val="0"/>
              </a:spcBef>
              <a:spcAft>
                <a:spcPts val="0"/>
              </a:spcAft>
              <a:buNone/>
            </a:pPr>
            <a:r>
              <a:rPr lang="en-US" sz="2400" b="1" dirty="0">
                <a:solidFill>
                  <a:srgbClr val="1482AB"/>
                </a:solidFill>
                <a:sym typeface="Arial"/>
              </a:rPr>
              <a:t>Vigneshwaran - </a:t>
            </a:r>
            <a:r>
              <a:rPr lang="en-US" sz="2400" b="1" dirty="0">
                <a:solidFill>
                  <a:srgbClr val="1482AB"/>
                </a:solidFill>
              </a:rPr>
              <a:t>Jeppiaar Institute of Technology</a:t>
            </a:r>
            <a:r>
              <a:rPr lang="en-US" sz="2400" b="1" dirty="0">
                <a:solidFill>
                  <a:srgbClr val="1482AB"/>
                </a:solidFill>
                <a:sym typeface="Arial"/>
              </a:rPr>
              <a:t> - B</a:t>
            </a:r>
            <a:r>
              <a:rPr lang="en-US" sz="2400" b="1" dirty="0">
                <a:solidFill>
                  <a:srgbClr val="1482AB"/>
                </a:solidFill>
              </a:rPr>
              <a:t>.E</a:t>
            </a:r>
            <a:r>
              <a:rPr lang="en-US" sz="2400" b="1" dirty="0">
                <a:solidFill>
                  <a:srgbClr val="1482AB"/>
                </a:solidFill>
                <a:sym typeface="Arial"/>
              </a:rPr>
              <a:t> CSE</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body" idx="1"/>
          </p:nvPr>
        </p:nvSpPr>
        <p:spPr>
          <a:xfrm>
            <a:off x="581193" y="2004654"/>
            <a:ext cx="11029615" cy="2848692"/>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Enhancing Security Measures: Implement encryption techniques to secure logged data.</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User Authentication: Integrate user authentication mechanisms to prevent unauthorized access.</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Advanced Logging: Implement advanced logging features, such as timestamping and window tracking.</a:t>
            </a:r>
            <a:endParaRPr/>
          </a:p>
        </p:txBody>
      </p:sp>
      <p:sp>
        <p:nvSpPr>
          <p:cNvPr id="158" name="Google Shape;158;p22"/>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64" name="Google Shape;164;p23"/>
          <p:cNvSpPr txBox="1">
            <a:spLocks noGrp="1"/>
          </p:cNvSpPr>
          <p:nvPr>
            <p:ph type="body" idx="1"/>
          </p:nvPr>
        </p:nvSpPr>
        <p:spPr>
          <a:xfrm>
            <a:off x="581192" y="1302026"/>
            <a:ext cx="10893053" cy="4673324"/>
          </a:xfrm>
          <a:prstGeom prst="rect">
            <a:avLst/>
          </a:prstGeom>
          <a:noFill/>
          <a:ln>
            <a:noFill/>
          </a:ln>
        </p:spPr>
        <p:txBody>
          <a:bodyPr spcFirstLastPara="1" wrap="square" lIns="91425" tIns="45700" rIns="91425" bIns="45700" anchor="ctr" anchorCtr="0">
            <a:normAutofit/>
          </a:bodyPr>
          <a:lstStyle/>
          <a:p>
            <a:pPr marL="457200" lvl="0" indent="-457200" algn="l" rtl="0">
              <a:lnSpc>
                <a:spcPct val="110000"/>
              </a:lnSpc>
              <a:spcBef>
                <a:spcPts val="0"/>
              </a:spcBef>
              <a:spcAft>
                <a:spcPts val="0"/>
              </a:spcAft>
              <a:buSzPts val="1840"/>
              <a:buFont typeface="Franklin Gothic"/>
              <a:buAutoNum type="arabicPeriod"/>
            </a:pPr>
            <a:r>
              <a:rPr lang="en-IN" sz="2000">
                <a:solidFill>
                  <a:schemeClr val="dk1"/>
                </a:solidFill>
              </a:rPr>
              <a:t>A Survey on Keylogger and its Detection Techniques by Vishal Bharti, Aditya Kumar Gupta, and Shailendra Mishra </a:t>
            </a:r>
            <a:r>
              <a:rPr lang="en-IN" sz="2000" b="0" i="0" strike="noStrike">
                <a:solidFill>
                  <a:schemeClr val="dk1"/>
                </a:solidFill>
                <a:latin typeface="Arial"/>
                <a:ea typeface="Arial"/>
                <a:cs typeface="Arial"/>
                <a:sym typeface="Arial"/>
              </a:rPr>
              <a:t>https://www.ijcaonline.org/archives/volume75/number5/12835-1514</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Analysis of Keylogger Attacks and Countermeasures by Hongliang Liu, Ruiying Du, and Quansheng Zhuang </a:t>
            </a:r>
            <a:r>
              <a:rPr lang="en-IN" sz="2000" b="0" i="0" strike="noStrike">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Detection of Keyloggers:  A Review by Shukor Abd Razak, Ku Ruhana Ku-Mahamud, and Ramlan Mahmod </a:t>
            </a:r>
            <a:r>
              <a:rPr lang="en-IN" sz="2000" b="0" i="0" strike="noStrike">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 Comprehensive Study on Keylogger Attack and Defense by Shuo Chen, Rui Wang, XiaoFeng Wang, and Kehuan Zhang </a:t>
            </a:r>
            <a:r>
              <a:rPr lang="en-IN" sz="2000" b="0" i="0" u="none" strike="noStrike">
                <a:solidFill>
                  <a:schemeClr val="dk1"/>
                </a:solidFill>
                <a:latin typeface="Arial"/>
                <a:ea typeface="Arial"/>
                <a:cs typeface="Arial"/>
                <a:sym typeface="Arial"/>
              </a:rPr>
              <a:t>https://www.usenix.org/legacy/events/sec11/tech/full_papers/Chen.pdf</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dirty="0">
                <a:solidFill>
                  <a:srgbClr val="002060"/>
                </a:solidFill>
                <a:latin typeface="Arial"/>
                <a:ea typeface="Arial"/>
                <a:cs typeface="Arial"/>
                <a:sym typeface="Arial"/>
              </a:rPr>
              <a:t>OUTLINE</a:t>
            </a:r>
            <a:endParaRPr dirty="0"/>
          </a:p>
        </p:txBody>
      </p:sp>
      <p:sp>
        <p:nvSpPr>
          <p:cNvPr id="104" name="Google Shape;104;p14"/>
          <p:cNvSpPr txBox="1">
            <a:spLocks noGrp="1"/>
          </p:cNvSpPr>
          <p:nvPr>
            <p:ph type="body" idx="1"/>
          </p:nvPr>
        </p:nvSpPr>
        <p:spPr>
          <a:xfrm>
            <a:off x="838200" y="1618938"/>
            <a:ext cx="10734368" cy="4526223"/>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Problem Statement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System Development Approach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Result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Future Scope</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452402" y="1948360"/>
            <a:ext cx="11029615" cy="2961279"/>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a:solidFill>
                  <a:schemeClr val="dk1"/>
                </a:solidFill>
                <a:latin typeface="Arial"/>
                <a:ea typeface="Arial"/>
                <a:cs typeface="Arial"/>
                <a:sym typeface="Arial"/>
              </a:rPr>
              <a:t>In today's digital landscape, ensuring security measures to protect sensitive information is paramount. However, there exists a necessity to understand and mitigate potential threats, such as keylogging, which can compromise data integrity and confidentiality. Thus, it's imperative to explore keylogger implementation and associated security concerns.</a:t>
            </a:r>
            <a:endParaRPr sz="20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16" name="Google Shape;116;p16"/>
          <p:cNvSpPr/>
          <p:nvPr/>
        </p:nvSpPr>
        <p:spPr>
          <a:xfrm>
            <a:off x="581192" y="2613134"/>
            <a:ext cx="9604317" cy="1631731"/>
          </a:xfrm>
          <a:prstGeom prst="rect">
            <a:avLst/>
          </a:prstGeom>
          <a:noFill/>
          <a:ln>
            <a:noFill/>
          </a:ln>
        </p:spPr>
        <p:txBody>
          <a:bodyPr spcFirstLastPara="1" wrap="square" lIns="0" tIns="198375" rIns="0" bIns="198375" anchor="ctr" anchorCtr="0">
            <a:noAutofit/>
          </a:bodyPr>
          <a:lstStyle/>
          <a:p>
            <a:pPr marL="285750" marR="0" lvl="0" indent="-285750" algn="l" rtl="0">
              <a:lnSpc>
                <a:spcPct val="100000"/>
              </a:lnSpc>
              <a:spcBef>
                <a:spcPts val="0"/>
              </a:spcBef>
              <a:spcAft>
                <a:spcPts val="0"/>
              </a:spcAft>
              <a:buClr>
                <a:srgbClr val="00B0F0"/>
              </a:buClr>
              <a:buSzPts val="2000"/>
              <a:buFont typeface="Noto Sans Symbols"/>
              <a:buChar char="▪"/>
            </a:pPr>
            <a:r>
              <a:rPr lang="en-IN" sz="2000" b="0" i="0" u="none" strike="noStrike" cap="none">
                <a:solidFill>
                  <a:schemeClr val="dk1"/>
                </a:solidFill>
                <a:latin typeface="Arial"/>
                <a:ea typeface="Arial"/>
                <a:cs typeface="Arial"/>
                <a:sym typeface="Arial"/>
              </a:rPr>
              <a:t>Our proposed system entails the development of a keylogger using Python's Tkinter library for the GUI, alongside the pynput library for capturing keyboard inputs. The keylogger records keystrokes and saves them in both text and JSON formats for comprehensive analysis.</a:t>
            </a:r>
            <a:endParaRPr/>
          </a:p>
        </p:txBody>
      </p:sp>
      <p:sp>
        <p:nvSpPr>
          <p:cNvPr id="117" name="Google Shape;117;p16"/>
          <p:cNvSpPr/>
          <p:nvPr/>
        </p:nvSpPr>
        <p:spPr>
          <a:xfrm>
            <a:off x="0" y="0"/>
            <a:ext cx="4572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br>
              <a:rPr lang="en-IN" sz="1800" b="0" i="0" u="none" strike="noStrike" cap="none">
                <a:solidFill>
                  <a:srgbClr val="FFFFFF"/>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3" name="Google Shape;123;p17"/>
          <p:cNvSpPr txBox="1">
            <a:spLocks noGrp="1"/>
          </p:cNvSpPr>
          <p:nvPr>
            <p:ph type="body" idx="1"/>
          </p:nvPr>
        </p:nvSpPr>
        <p:spPr>
          <a:xfrm>
            <a:off x="482869" y="1700979"/>
            <a:ext cx="11029615" cy="3261647"/>
          </a:xfrm>
          <a:prstGeom prst="rect">
            <a:avLst/>
          </a:prstGeom>
          <a:noFill/>
          <a:ln>
            <a:noFill/>
          </a:ln>
        </p:spPr>
        <p:txBody>
          <a:bodyPr spcFirstLastPara="1" wrap="square" lIns="91425" tIns="45700" rIns="91425" bIns="45700" anchor="ctr" anchorCtr="0">
            <a:normAutofit/>
          </a:bodyPr>
          <a:lstStyle/>
          <a:p>
            <a:pPr marL="0" lvl="0" indent="0" algn="l" rtl="0">
              <a:lnSpc>
                <a:spcPct val="107000"/>
              </a:lnSpc>
              <a:spcBef>
                <a:spcPts val="0"/>
              </a:spcBef>
              <a:spcAft>
                <a:spcPts val="0"/>
              </a:spcAft>
              <a:buSzPts val="1840"/>
              <a:buNone/>
            </a:pPr>
            <a:r>
              <a:rPr lang="en-IN" sz="2000" b="1">
                <a:solidFill>
                  <a:schemeClr val="dk1"/>
                </a:solidFill>
                <a:latin typeface="Arial"/>
                <a:ea typeface="Arial"/>
                <a:cs typeface="Arial"/>
                <a:sym typeface="Arial"/>
              </a:rPr>
              <a:t>Technology Used:</a:t>
            </a:r>
            <a:endParaRPr sz="200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Python: For programming the keylogger functionality.</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Tkinter: For building the graphical user interface (GUI).</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pynput: For capturing keyboard inputs.</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JSON: For storing keystroke data in a structured format.</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29" name="Google Shape;129;p18"/>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lnSpcReduction="10000"/>
          </a:bodyPr>
          <a:lstStyle/>
          <a:p>
            <a:pPr marL="306000" lvl="0" indent="-306000" algn="l" rtl="0">
              <a:lnSpc>
                <a:spcPct val="110000"/>
              </a:lnSpc>
              <a:spcBef>
                <a:spcPts val="0"/>
              </a:spcBef>
              <a:spcAft>
                <a:spcPts val="0"/>
              </a:spcAft>
              <a:buSzPts val="2208"/>
              <a:buChar char="◼"/>
            </a:pPr>
            <a:r>
              <a:rPr lang="en-IN" sz="2400" b="1" i="0">
                <a:solidFill>
                  <a:schemeClr val="dk1"/>
                </a:solidFill>
                <a:latin typeface="Arial"/>
                <a:ea typeface="Arial"/>
                <a:cs typeface="Arial"/>
                <a:sym typeface="Arial"/>
              </a:rPr>
              <a:t>Initialization:</a:t>
            </a:r>
            <a:r>
              <a:rPr lang="en-IN" sz="2400" b="0" i="0">
                <a:solidFill>
                  <a:schemeClr val="dk1"/>
                </a:solidFill>
                <a:latin typeface="Arial"/>
                <a:ea typeface="Arial"/>
                <a:cs typeface="Arial"/>
                <a:sym typeface="Arial"/>
              </a:rPr>
              <a:t> Initialize necessary variables and flags.</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Event Handling: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on_press(key):</a:t>
            </a:r>
            <a:r>
              <a:rPr lang="en-IN" sz="2000" b="0" i="0">
                <a:solidFill>
                  <a:schemeClr val="dk1"/>
                </a:solidFill>
                <a:latin typeface="Arial"/>
                <a:ea typeface="Arial"/>
                <a:cs typeface="Arial"/>
                <a:sym typeface="Arial"/>
              </a:rPr>
              <a:t> Records pressed and held keys.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on_release(key):</a:t>
            </a:r>
            <a:r>
              <a:rPr lang="en-IN" sz="2000" b="0" i="0">
                <a:solidFill>
                  <a:schemeClr val="dk1"/>
                </a:solidFill>
                <a:latin typeface="Arial"/>
                <a:ea typeface="Arial"/>
                <a:cs typeface="Arial"/>
                <a:sym typeface="Arial"/>
              </a:rPr>
              <a:t> Records released keys and manages flag state.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Logging: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generate_text_log(key):</a:t>
            </a:r>
            <a:r>
              <a:rPr lang="en-IN" sz="2000" b="0" i="0">
                <a:solidFill>
                  <a:schemeClr val="dk1"/>
                </a:solidFill>
                <a:latin typeface="Arial"/>
                <a:ea typeface="Arial"/>
                <a:cs typeface="Arial"/>
                <a:sym typeface="Arial"/>
              </a:rPr>
              <a:t> Saves keystrokes in a text file.</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generate_json_file(keys_used):</a:t>
            </a:r>
            <a:r>
              <a:rPr lang="en-IN" sz="2000" b="0" i="0">
                <a:solidFill>
                  <a:schemeClr val="dk1"/>
                </a:solidFill>
                <a:latin typeface="Arial"/>
                <a:ea typeface="Arial"/>
                <a:cs typeface="Arial"/>
                <a:sym typeface="Arial"/>
              </a:rPr>
              <a:t> Saves keystrokes in a JSON file.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Keylogger Control:</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start_keylogger():</a:t>
            </a:r>
            <a:r>
              <a:rPr lang="en-IN" sz="2000" b="0" i="0">
                <a:solidFill>
                  <a:schemeClr val="dk1"/>
                </a:solidFill>
                <a:latin typeface="Arial"/>
                <a:ea typeface="Arial"/>
                <a:cs typeface="Arial"/>
                <a:sym typeface="Arial"/>
              </a:rPr>
              <a:t> Initiates keylogging process.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stop_keylogger():</a:t>
            </a:r>
            <a:r>
              <a:rPr lang="en-IN" sz="2000" b="0" i="0">
                <a:solidFill>
                  <a:schemeClr val="dk1"/>
                </a:solidFill>
                <a:latin typeface="Arial"/>
                <a:ea typeface="Arial"/>
                <a:cs typeface="Arial"/>
                <a:sym typeface="Arial"/>
              </a:rPr>
              <a:t> Stops keylogging.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idx="4294967295"/>
          </p:nvPr>
        </p:nvSpPr>
        <p:spPr>
          <a:xfrm>
            <a:off x="581025" y="771525"/>
            <a:ext cx="11029950" cy="5302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36" name="Google Shape;136;p19"/>
          <p:cNvSpPr txBox="1">
            <a:spLocks noGrp="1"/>
          </p:cNvSpPr>
          <p:nvPr>
            <p:ph type="body" idx="4294967295"/>
          </p:nvPr>
        </p:nvSpPr>
        <p:spPr>
          <a:xfrm>
            <a:off x="0" y="1301750"/>
            <a:ext cx="11029950" cy="1392238"/>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The GUI presents "Start" and "Stop" buttons to control the keylogging process. Upon starting, the keylogger captures keystrokes and saves them in designated files. Stopping the keylogger halts the logging process.</a:t>
            </a:r>
            <a:endParaRPr sz="2000">
              <a:solidFill>
                <a:schemeClr val="dk1"/>
              </a:solidFill>
              <a:latin typeface="Arial"/>
              <a:ea typeface="Arial"/>
              <a:cs typeface="Arial"/>
              <a:sym typeface="Arial"/>
            </a:endParaRPr>
          </a:p>
        </p:txBody>
      </p:sp>
      <p:pic>
        <p:nvPicPr>
          <p:cNvPr id="137" name="Google Shape;137;p19"/>
          <p:cNvPicPr preferRelativeResize="0"/>
          <p:nvPr/>
        </p:nvPicPr>
        <p:blipFill rotWithShape="1">
          <a:blip r:embed="rId3">
            <a:alphaModFix/>
          </a:blip>
          <a:srcRect/>
          <a:stretch/>
        </p:blipFill>
        <p:spPr>
          <a:xfrm>
            <a:off x="1296526" y="3025026"/>
            <a:ext cx="2362405" cy="2636748"/>
          </a:xfrm>
          <a:prstGeom prst="rect">
            <a:avLst/>
          </a:prstGeom>
          <a:noFill/>
          <a:ln>
            <a:noFill/>
          </a:ln>
        </p:spPr>
      </p:pic>
      <p:pic>
        <p:nvPicPr>
          <p:cNvPr id="138" name="Google Shape;138;p19"/>
          <p:cNvPicPr preferRelativeResize="0"/>
          <p:nvPr/>
        </p:nvPicPr>
        <p:blipFill rotWithShape="1">
          <a:blip r:embed="rId4">
            <a:alphaModFix/>
          </a:blip>
          <a:srcRect/>
          <a:stretch/>
        </p:blipFill>
        <p:spPr>
          <a:xfrm>
            <a:off x="8145495" y="3096556"/>
            <a:ext cx="2385267" cy="2629128"/>
          </a:xfrm>
          <a:prstGeom prst="rect">
            <a:avLst/>
          </a:prstGeom>
          <a:noFill/>
          <a:ln>
            <a:noFill/>
          </a:ln>
        </p:spPr>
      </p:pic>
      <p:pic>
        <p:nvPicPr>
          <p:cNvPr id="139" name="Google Shape;139;p19"/>
          <p:cNvPicPr preferRelativeResize="0"/>
          <p:nvPr/>
        </p:nvPicPr>
        <p:blipFill rotWithShape="1">
          <a:blip r:embed="rId5">
            <a:alphaModFix/>
          </a:blip>
          <a:srcRect/>
          <a:stretch/>
        </p:blipFill>
        <p:spPr>
          <a:xfrm>
            <a:off x="4463127" y="3107987"/>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p20"/>
          <p:cNvPicPr preferRelativeResize="0"/>
          <p:nvPr/>
        </p:nvPicPr>
        <p:blipFill rotWithShape="1">
          <a:blip r:embed="rId3">
            <a:alphaModFix/>
          </a:blip>
          <a:srcRect/>
          <a:stretch/>
        </p:blipFill>
        <p:spPr>
          <a:xfrm>
            <a:off x="6096000" y="1877423"/>
            <a:ext cx="4312791" cy="3974226"/>
          </a:xfrm>
          <a:prstGeom prst="rect">
            <a:avLst/>
          </a:prstGeom>
          <a:noFill/>
          <a:ln>
            <a:noFill/>
          </a:ln>
        </p:spPr>
      </p:pic>
      <p:pic>
        <p:nvPicPr>
          <p:cNvPr id="145" name="Google Shape;145;p20"/>
          <p:cNvPicPr preferRelativeResize="0"/>
          <p:nvPr/>
        </p:nvPicPr>
        <p:blipFill rotWithShape="1">
          <a:blip r:embed="rId4">
            <a:alphaModFix/>
          </a:blip>
          <a:srcRect/>
          <a:stretch/>
        </p:blipFill>
        <p:spPr>
          <a:xfrm>
            <a:off x="1370243" y="1877960"/>
            <a:ext cx="4312791" cy="4030841"/>
          </a:xfrm>
          <a:prstGeom prst="rect">
            <a:avLst/>
          </a:prstGeom>
          <a:noFill/>
          <a:ln>
            <a:noFill/>
          </a:ln>
        </p:spPr>
      </p:pic>
      <p:sp>
        <p:nvSpPr>
          <p:cNvPr id="146" name="Google Shape;146;p20"/>
          <p:cNvSpPr txBox="1"/>
          <p:nvPr/>
        </p:nvSpPr>
        <p:spPr>
          <a:xfrm>
            <a:off x="465461" y="652408"/>
            <a:ext cx="11261078"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a:solidFill>
                  <a:schemeClr val="accent1"/>
                </a:solidFill>
                <a:latin typeface="Arial"/>
                <a:ea typeface="Arial"/>
                <a:cs typeface="Arial"/>
                <a:sym typeface="Arial"/>
              </a:rPr>
              <a:t>OUTPUT</a:t>
            </a:r>
            <a:endParaRPr sz="4800">
              <a:solidFill>
                <a:schemeClr val="dk1"/>
              </a:solidFill>
              <a:latin typeface="Libre Franklin"/>
              <a:ea typeface="Libre Franklin"/>
              <a:cs typeface="Libre Franklin"/>
              <a:sym typeface="Libre Frankli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52" name="Google Shape;152;p21"/>
          <p:cNvSpPr txBox="1">
            <a:spLocks noGrp="1"/>
          </p:cNvSpPr>
          <p:nvPr>
            <p:ph type="body" idx="1"/>
          </p:nvPr>
        </p:nvSpPr>
        <p:spPr>
          <a:xfrm>
            <a:off x="581191" y="1946787"/>
            <a:ext cx="11029615" cy="2091608"/>
          </a:xfrm>
          <a:prstGeom prst="rect">
            <a:avLst/>
          </a:prstGeom>
          <a:noFill/>
          <a:ln>
            <a:noFill/>
          </a:ln>
        </p:spPr>
        <p:txBody>
          <a:bodyPr spcFirstLastPara="1" wrap="square" lIns="91425" tIns="45700" rIns="91425" bIns="45700" anchor="ctr" anchorCtr="0">
            <a:normAutofit/>
          </a:bodyPr>
          <a:lstStyle/>
          <a:p>
            <a:pPr marL="306000" lvl="0" indent="-306000" algn="l" rtl="0">
              <a:lnSpc>
                <a:spcPct val="107000"/>
              </a:lnSpc>
              <a:spcBef>
                <a:spcPts val="0"/>
              </a:spcBef>
              <a:spcAft>
                <a:spcPts val="0"/>
              </a:spcAft>
              <a:buSzPts val="1840"/>
              <a:buChar char="◼"/>
            </a:pPr>
            <a:r>
              <a:rPr lang="en-IN" sz="2000" b="0" i="0">
                <a:solidFill>
                  <a:schemeClr val="dk1"/>
                </a:solidFill>
                <a:latin typeface="Arial"/>
                <a:ea typeface="Arial"/>
                <a:cs typeface="Arial"/>
                <a:sym typeface="Arial"/>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sz="20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0</TotalTime>
  <Words>539</Words>
  <Application>Microsoft Office PowerPoint</Application>
  <PresentationFormat>Widescreen</PresentationFormat>
  <Paragraphs>52</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Noto Sans Symbols</vt:lpstr>
      <vt:lpstr>Arial</vt:lpstr>
      <vt:lpstr>Libre Franklin</vt:lpstr>
      <vt:lpstr>Calibri</vt:lpstr>
      <vt:lpstr>Franklin Gothic</vt:lpstr>
      <vt:lpstr>DividendVTI</vt:lpstr>
      <vt:lpstr>KEYLOGGER</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Vigneshwaran Hari Krishnan</dc:creator>
  <cp:lastModifiedBy>Vigneshwaran Hari Krishnan</cp:lastModifiedBy>
  <cp:revision>1</cp:revision>
  <dcterms:modified xsi:type="dcterms:W3CDTF">2024-04-04T13:40:09Z</dcterms:modified>
</cp:coreProperties>
</file>