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71" r:id="rId7"/>
    <p:sldId id="261" r:id="rId8"/>
    <p:sldId id="263" r:id="rId9"/>
    <p:sldId id="270" r:id="rId10"/>
    <p:sldId id="262" r:id="rId11"/>
    <p:sldId id="264" r:id="rId12"/>
    <p:sldId id="265" r:id="rId13"/>
    <p:sldId id="266" r:id="rId14"/>
    <p:sldId id="267" r:id="rId15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65" d="100"/>
          <a:sy n="65" d="100"/>
        </p:scale>
        <p:origin x="1536" y="7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7/17/2025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Kakuma Food Distribution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Name: Akau Bior </a:t>
            </a:r>
          </a:p>
          <a:p>
            <a:r>
              <a:rPr lang="en-US" dirty="0"/>
              <a:t>Course: Data Analytics</a:t>
            </a:r>
          </a:p>
          <a:p>
            <a:r>
              <a:rPr lang="en-US" dirty="0"/>
              <a:t>Date: 17/7/2025</a:t>
            </a:r>
          </a:p>
          <a:p>
            <a:r>
              <a:rPr dirty="0"/>
              <a:t>Capstone Project Presentation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⚠️ Disclaimer: Data is fictional and for academic use.</a:t>
            </a:r>
          </a:p>
          <a:p>
            <a:pPr marL="0" indent="0">
              <a:buNone/>
            </a:pP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03239" y="530942"/>
            <a:ext cx="4704735" cy="846239"/>
          </a:xfrm>
        </p:spPr>
        <p:txBody>
          <a:bodyPr>
            <a:normAutofit fontScale="90000"/>
          </a:bodyPr>
          <a:lstStyle/>
          <a:p>
            <a:r>
              <a:rPr dirty="0"/>
              <a:t>Food Distribution by Zone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3591232"/>
            <a:ext cx="3406877" cy="2735826"/>
          </a:xfrm>
        </p:spPr>
        <p:txBody>
          <a:bodyPr>
            <a:normAutofit/>
          </a:bodyPr>
          <a:lstStyle/>
          <a:p>
            <a:r>
              <a:rPr sz="1800" dirty="0"/>
              <a:t>Bar Chart: Zone vs Quantity</a:t>
            </a:r>
          </a:p>
          <a:p>
            <a:r>
              <a:rPr sz="1800" dirty="0"/>
              <a:t>Insight: </a:t>
            </a:r>
            <a:r>
              <a:rPr lang="en-US" sz="1800" dirty="0"/>
              <a:t>I found out that Kakuma one and four get more food and that is probably because of their higher population.</a:t>
            </a:r>
            <a:endParaRPr sz="1800" dirty="0"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Food Type Analysis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Donut Chart</a:t>
            </a:r>
            <a:r>
              <a:rPr lang="en-US" dirty="0"/>
              <a:t>: Ration amount by zone.</a:t>
            </a:r>
          </a:p>
          <a:p>
            <a:r>
              <a:rPr lang="en-US" dirty="0"/>
              <a:t>I deduced that Kakuma 1 and Kakuma 4 get more ration due to their soaring population.</a:t>
            </a:r>
          </a:p>
          <a:p>
            <a:endParaRPr lang="en-US" dirty="0"/>
          </a:p>
          <a:p>
            <a:endParaRPr dirty="0"/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Inefficiencies &amp; Gaps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High population, low supply zones.</a:t>
            </a:r>
          </a:p>
          <a:p>
            <a:r>
              <a:rPr dirty="0"/>
              <a:t> Irregular household allocations.</a:t>
            </a:r>
            <a:endParaRPr lang="en-US" dirty="0"/>
          </a:p>
          <a:p>
            <a:r>
              <a:rPr dirty="0"/>
              <a:t>Need for better tracking &amp; planning.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Recommendations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• Distribute based on household size.</a:t>
            </a:r>
          </a:p>
          <a:p>
            <a:r>
              <a:rPr dirty="0"/>
              <a:t>• Track distribution more closely.</a:t>
            </a:r>
          </a:p>
          <a:p>
            <a:r>
              <a:rPr dirty="0"/>
              <a:t>• Gather community feedback regularly.</a:t>
            </a: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Data reveals disparities.</a:t>
            </a:r>
          </a:p>
          <a:p>
            <a:r>
              <a:rPr dirty="0"/>
              <a:t>Continuous monitoring is essential.</a:t>
            </a:r>
            <a:endParaRPr lang="en-US" dirty="0"/>
          </a:p>
          <a:p>
            <a:r>
              <a:rPr lang="en-US" dirty="0"/>
              <a:t>Analytics help humanitarian decisions.</a:t>
            </a:r>
          </a:p>
          <a:p>
            <a:endParaRPr dirty="0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/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/>
          </a:bodyPr>
          <a:lstStyle/>
          <a:p>
            <a:pPr marL="0" indent="0">
              <a:buNone/>
            </a:pPr>
            <a:r>
              <a:rPr dirty="0"/>
              <a:t>• Kakuma Refugee Camp hosts thousands of displaced people.</a:t>
            </a:r>
          </a:p>
          <a:p>
            <a:r>
              <a:rPr dirty="0"/>
              <a:t> Food distribution is critical to support welfare.</a:t>
            </a:r>
            <a:endParaRPr lang="en-US" dirty="0"/>
          </a:p>
          <a:p>
            <a:r>
              <a:rPr lang="en-US" dirty="0"/>
              <a:t>Kakuma experiences the problem of ration insufficiency.</a:t>
            </a:r>
          </a:p>
          <a:p>
            <a:r>
              <a:rPr lang="en-US" dirty="0"/>
              <a:t>Ration is distributed at the end of every month.</a:t>
            </a:r>
            <a:endParaRPr dirty="0"/>
          </a:p>
          <a:p>
            <a:pPr marL="0" indent="0">
              <a:buNone/>
            </a:pPr>
            <a:r>
              <a:rPr dirty="0"/>
              <a:t>• Project analyzes trends using a simulated dataset.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dirty="0"/>
              <a:t>Project Objectives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>
              <a:buFont typeface="+mj-lt"/>
              <a:buAutoNum type="arabicPeriod"/>
            </a:pPr>
            <a:r>
              <a:rPr lang="en-US" b="1" dirty="0"/>
              <a:t>Analyze Distribution Trends</a:t>
            </a:r>
            <a:br>
              <a:rPr lang="en-US" dirty="0"/>
            </a:br>
            <a:r>
              <a:rPr lang="en-US" dirty="0"/>
              <a:t>Assess food distribution patterns across different zones and time periods within Kakuma.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Evaluate Household Allocations</a:t>
            </a:r>
            <a:br>
              <a:rPr lang="en-US" dirty="0"/>
            </a:br>
            <a:r>
              <a:rPr lang="en-US" dirty="0"/>
              <a:t>Identify variations or irregularities in food allocation per household size or type.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Highlight Supply Gaps</a:t>
            </a:r>
            <a:br>
              <a:rPr lang="en-US" dirty="0"/>
            </a:br>
            <a:r>
              <a:rPr lang="en-US" dirty="0"/>
              <a:t>Detect instances of under-supply or missed deliveries across the refugee settlement.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Segment Beneficiaries</a:t>
            </a:r>
            <a:br>
              <a:rPr lang="en-US" dirty="0"/>
            </a:br>
            <a:r>
              <a:rPr lang="en-US" dirty="0"/>
              <a:t>Classify beneficiaries by zone and household size for targeted insights.</a:t>
            </a:r>
          </a:p>
          <a:p>
            <a:pPr>
              <a:buFont typeface="+mj-lt"/>
              <a:buAutoNum type="arabicPeriod"/>
            </a:pPr>
            <a:r>
              <a:rPr lang="en-US" b="1" dirty="0"/>
              <a:t>Generate Actionable Insights</a:t>
            </a:r>
            <a:br>
              <a:rPr lang="en-US" dirty="0"/>
            </a:br>
            <a:r>
              <a:rPr lang="en-US" dirty="0"/>
              <a:t>Provide data-driven recommendations to improve fairness, consistency, and efficiency in food distribution.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Dataset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Simulated dataset (not real).</a:t>
            </a:r>
            <a:endParaRPr lang="en-US" dirty="0"/>
          </a:p>
          <a:p>
            <a:r>
              <a:rPr lang="en-US" dirty="0"/>
              <a:t>The dataset has 16 columns and 1000 rows.</a:t>
            </a:r>
          </a:p>
          <a:p>
            <a:r>
              <a:rPr lang="en-US" dirty="0"/>
              <a:t>Some of the column names include; Distribution Date, Ration Amount, Satisfaction Rating, Zone Monthly Food, Zone quarterly Food and so on.</a:t>
            </a:r>
            <a:endParaRPr dirty="0"/>
          </a:p>
          <a:p>
            <a:endParaRPr lang="en-US" dirty="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Data Preparation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/>
              <a:t> </a:t>
            </a:r>
            <a:r>
              <a:rPr lang="en-US" dirty="0"/>
              <a:t>There was 100 null values in all the original columns and I filled them using methods that were more applicable for example I used the bfill and ffill for distribution date.</a:t>
            </a:r>
            <a:endParaRPr dirty="0"/>
          </a:p>
          <a:p>
            <a:r>
              <a:rPr dirty="0"/>
              <a:t>Derived: </a:t>
            </a:r>
            <a:r>
              <a:rPr lang="en-US" dirty="0"/>
              <a:t>Zone Monthly Food</a:t>
            </a:r>
            <a:r>
              <a:rPr dirty="0"/>
              <a:t> &amp; Ration </a:t>
            </a:r>
            <a:r>
              <a:rPr lang="en-US" dirty="0"/>
              <a:t>Satisfaction </a:t>
            </a:r>
            <a:r>
              <a:rPr dirty="0"/>
              <a:t>per person</a:t>
            </a:r>
            <a:r>
              <a:rPr lang="en-US" dirty="0"/>
              <a:t> just to mention a few.</a:t>
            </a:r>
            <a:endParaRPr dirty="0"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163357-0E63-36D4-96D1-D411500403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FC0905-66D2-B8E6-9DDD-3533EE8710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endParaRPr lang="en-US" dirty="0"/>
          </a:p>
          <a:p>
            <a:pPr marL="0" indent="0">
              <a:buNone/>
            </a:pPr>
            <a:r>
              <a:rPr lang="en-US" dirty="0"/>
              <a:t>Columns with null values</a:t>
            </a:r>
          </a:p>
          <a:p>
            <a:r>
              <a:rPr lang="en-US" dirty="0"/>
              <a:t>Column 1</a:t>
            </a:r>
          </a:p>
          <a:p>
            <a:r>
              <a:rPr lang="en-US" dirty="0"/>
              <a:t>2</a:t>
            </a:r>
          </a:p>
          <a:p>
            <a:r>
              <a:rPr lang="en-US" dirty="0"/>
              <a:t>3</a:t>
            </a:r>
          </a:p>
          <a:p>
            <a:r>
              <a:rPr lang="en-US" dirty="0"/>
              <a:t>4</a:t>
            </a:r>
          </a:p>
          <a:p>
            <a:endParaRPr lang="en-US" dirty="0"/>
          </a:p>
          <a:p>
            <a:pPr lvl="1"/>
            <a:r>
              <a:rPr lang="en-US" dirty="0"/>
              <a:t>100 null values for each</a:t>
            </a:r>
          </a:p>
        </p:txBody>
      </p:sp>
    </p:spTree>
    <p:extLst>
      <p:ext uri="{BB962C8B-B14F-4D97-AF65-F5344CB8AC3E}">
        <p14:creationId xmlns:p14="http://schemas.microsoft.com/office/powerpoint/2010/main" val="117513970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5604387" cy="595517"/>
          </a:xfrm>
        </p:spPr>
        <p:txBody>
          <a:bodyPr>
            <a:normAutofit/>
          </a:bodyPr>
          <a:lstStyle/>
          <a:p>
            <a:r>
              <a:rPr sz="1400" dirty="0"/>
              <a:t>Key Performance Indicators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Avg Rice per household.</a:t>
            </a:r>
            <a:endParaRPr dirty="0"/>
          </a:p>
          <a:p>
            <a:r>
              <a:rPr lang="en-US" dirty="0"/>
              <a:t>Avg Rice per person.</a:t>
            </a:r>
            <a:endParaRPr dirty="0"/>
          </a:p>
          <a:p>
            <a:r>
              <a:rPr lang="en-US" dirty="0"/>
              <a:t>Avg oil per household.</a:t>
            </a:r>
            <a:endParaRPr dirty="0"/>
          </a:p>
          <a:p>
            <a:r>
              <a:rPr lang="en-US" dirty="0"/>
              <a:t>Avg oil per person.</a:t>
            </a:r>
            <a:endParaRPr dirty="0"/>
          </a:p>
          <a:p>
            <a:r>
              <a:rPr lang="en-US" dirty="0"/>
              <a:t>Zonal Satisfaction score.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sz="2000" dirty="0"/>
              <a:t>Distribution vs Household Size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sz="1600" dirty="0"/>
              <a:t>Chart</a:t>
            </a:r>
            <a:r>
              <a:rPr lang="en-US" sz="1600" dirty="0"/>
              <a:t>: A table.</a:t>
            </a:r>
            <a:endParaRPr sz="1600" dirty="0"/>
          </a:p>
          <a:p>
            <a:r>
              <a:rPr sz="1600" dirty="0"/>
              <a:t>Insight: </a:t>
            </a:r>
            <a:r>
              <a:rPr lang="en-US" sz="1600" dirty="0"/>
              <a:t>I realized that l</a:t>
            </a:r>
            <a:r>
              <a:rPr sz="1600" dirty="0"/>
              <a:t>arger households get more</a:t>
            </a:r>
            <a:r>
              <a:rPr lang="en-US" sz="1600" dirty="0"/>
              <a:t>.</a:t>
            </a:r>
          </a:p>
          <a:p>
            <a:r>
              <a:rPr lang="en-US" sz="1600" dirty="0"/>
              <a:t>I couldn't really suggest any solution to this because the more the people the bigger the food needed thus its their right to be rationed more food.</a:t>
            </a:r>
            <a:endParaRPr sz="1600" dirty="0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87D608-7B5C-30F7-609C-061DFB8755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Satisfaction Score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D026B55-FDD9-6331-D353-28D80663A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individual in Kakuma is 12.8% satisfied with ration.</a:t>
            </a:r>
          </a:p>
          <a:p>
            <a:r>
              <a:rPr lang="en-US" dirty="0"/>
              <a:t> I believe this is due to the meagre food items supplied in the camp and I believe the UN can do better in that breath.</a:t>
            </a:r>
          </a:p>
        </p:txBody>
      </p:sp>
    </p:spTree>
    <p:extLst>
      <p:ext uri="{BB962C8B-B14F-4D97-AF65-F5344CB8AC3E}">
        <p14:creationId xmlns:p14="http://schemas.microsoft.com/office/powerpoint/2010/main" val="370101670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97</TotalTime>
  <Words>506</Words>
  <Application>Microsoft Office PowerPoint</Application>
  <PresentationFormat>On-screen Show (4:3)</PresentationFormat>
  <Paragraphs>64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17" baseType="lpstr">
      <vt:lpstr>Arial</vt:lpstr>
      <vt:lpstr>Calibri</vt:lpstr>
      <vt:lpstr>Office Theme</vt:lpstr>
      <vt:lpstr>Kakuma Food Distribution Analysis</vt:lpstr>
      <vt:lpstr>Introduction</vt:lpstr>
      <vt:lpstr>Project Objectives</vt:lpstr>
      <vt:lpstr>Dataset Overview</vt:lpstr>
      <vt:lpstr>Data Preparation</vt:lpstr>
      <vt:lpstr>PowerPoint Presentation</vt:lpstr>
      <vt:lpstr>Key Performance Indicators</vt:lpstr>
      <vt:lpstr>Distribution vs Household Size</vt:lpstr>
      <vt:lpstr>Satisfaction Score</vt:lpstr>
      <vt:lpstr>Food Distribution by Zone</vt:lpstr>
      <vt:lpstr>Food Type Analysis</vt:lpstr>
      <vt:lpstr>Inefficiencies &amp; Gaps</vt:lpstr>
      <vt:lpstr>Recommendations</vt:lpstr>
      <vt:lpstr>Conclusion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len</cp:lastModifiedBy>
  <cp:revision>3</cp:revision>
  <dcterms:created xsi:type="dcterms:W3CDTF">2013-01-27T09:14:16Z</dcterms:created>
  <dcterms:modified xsi:type="dcterms:W3CDTF">2025-07-17T13:49:18Z</dcterms:modified>
  <cp:category/>
</cp:coreProperties>
</file>