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1" r:id="rId7"/>
    <p:sldId id="263" r:id="rId8"/>
    <p:sldId id="270" r:id="rId9"/>
    <p:sldId id="262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Algerian" panose="04020705040A02060702" pitchFamily="82" charset="0"/>
              </a:rPr>
              <a:t>Kakuma Food Distribution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7012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Akau Bior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Data analytics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17/7/2025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Presentation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Disclaimer: Data is fictional and for academic use.</a:t>
            </a:r>
          </a:p>
          <a:p>
            <a:pPr marL="0" indent="0">
              <a:buNone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Food Type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011363"/>
          </a:xfrm>
        </p:spPr>
        <p:txBody>
          <a:bodyPr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deduced that Kakuma 1 and Kakuma 4 get more ration due to their soaring population.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8CF27-B475-251E-4068-97494B93A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07" y="1417639"/>
            <a:ext cx="7570838" cy="39016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Inefficiencies &amp; Gaps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46852"/>
          </a:xfrm>
        </p:spPr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population, low supply zones.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Irregular household allocations.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better tracking &amp; planning.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04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Distribute based on household size.</a:t>
            </a: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Track distribution more closely.</a:t>
            </a: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Gather community feedback regularly.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2595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Kakuma faces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population pressure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food supply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zones.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 allocations are irregular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causing unfair distribution.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There's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better tracking and planning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these areas will lead 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fairer and more efficient food distribution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Kakuma Refugee Camp hosts thousands of displaced people.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Food distribution is critical to support welfare.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Kakuma experiences the problem of ration insufficiency.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 is distributed at the end of every month.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Project analyzes trends using a simulated dataset.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9091"/>
          </a:xfrm>
        </p:spPr>
        <p:txBody>
          <a:bodyPr>
            <a:normAutofit/>
          </a:bodyPr>
          <a:lstStyle/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8284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Distribution Trends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food distribution patterns across different zones and time periods within Kakuma.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Household Allocations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variations or irregularities in food allocation per household size or type.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Beneficiaries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beneficiaries by zone and household size for targeted insights.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Actionable Insights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data-driven recommendations to improve fairness, consistency, and efficiency in food distribution.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Simulated dataset (not real).</a:t>
            </a:r>
            <a:endParaRPr lang="en-US" dirty="0"/>
          </a:p>
          <a:p>
            <a:r>
              <a:rPr lang="en-US" dirty="0"/>
              <a:t>The dataset has 16 columns and 1000 rows.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8507D7-1BF6-B3D3-6BCC-6B9A537A4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78" y="3071192"/>
            <a:ext cx="7752522" cy="29022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3357-0E63-36D4-96D1-D4115004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42" y="274638"/>
            <a:ext cx="8460658" cy="60043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ahnschrift SemiBold Condensed" panose="020B0502040204020203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C0905-66D2-B8E6-9DDD-3533EE871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3427"/>
            <a:ext cx="8229600" cy="3707296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Filled the 100 missing values using necessary methods. example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bfill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ffill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distribution date and median for Ration amount.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to eighth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 100 missing values.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per person ratings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monthly and quarterly totals</a:t>
            </a:r>
          </a:p>
        </p:txBody>
      </p:sp>
    </p:spTree>
    <p:extLst>
      <p:ext uri="{BB962C8B-B14F-4D97-AF65-F5344CB8AC3E}">
        <p14:creationId xmlns:p14="http://schemas.microsoft.com/office/powerpoint/2010/main" val="117513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04387" cy="595517"/>
          </a:xfrm>
        </p:spPr>
        <p:txBody>
          <a:bodyPr>
            <a:normAutofit/>
          </a:bodyPr>
          <a:lstStyle/>
          <a:p>
            <a:r>
              <a:rPr sz="1400" b="1" dirty="0">
                <a:latin typeface="Algerian" panose="04020705040A02060702" pitchFamily="82" charset="0"/>
              </a:rPr>
              <a:t>Key Performance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17947-FCA7-CDAF-D3D6-268EEA496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8" y="1361661"/>
            <a:ext cx="2584173" cy="1779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BEBD51-B6D6-BF4F-8FD8-72BB04189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652" y="1361662"/>
            <a:ext cx="2584173" cy="1779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1367CE-BB51-F7F9-6CC8-0EEEB336E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937" y="1361662"/>
            <a:ext cx="2584172" cy="1779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19EEF0-7549-6086-21E9-54BEF486A2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88" y="3379303"/>
            <a:ext cx="4184373" cy="21170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6D06CB-363E-FB7E-49C3-3CDADB5FF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379303"/>
            <a:ext cx="3737109" cy="21170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000" dirty="0"/>
              <a:t>Distribution vs Household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3704"/>
            <a:ext cx="8229600" cy="1832459"/>
          </a:xfrm>
        </p:spPr>
        <p:txBody>
          <a:bodyPr>
            <a:normAutofit/>
          </a:bodyPr>
          <a:lstStyle/>
          <a:p>
            <a:endParaRPr sz="1600" dirty="0"/>
          </a:p>
          <a:p>
            <a:r>
              <a:rPr sz="1600" dirty="0"/>
              <a:t>Insight: </a:t>
            </a:r>
            <a:r>
              <a:rPr lang="en-US" sz="1600" dirty="0"/>
              <a:t>I realized that l</a:t>
            </a:r>
            <a:r>
              <a:rPr sz="1600" dirty="0"/>
              <a:t>arger</a:t>
            </a:r>
            <a:r>
              <a:rPr lang="en-US" sz="1600" dirty="0"/>
              <a:t> </a:t>
            </a:r>
            <a:r>
              <a:rPr sz="1600" dirty="0"/>
              <a:t>households get more</a:t>
            </a:r>
            <a:r>
              <a:rPr lang="en-US" sz="1600" dirty="0"/>
              <a:t> and there should be equal food allocation.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00EEFA-EC5F-B265-FAC1-E8F50A7DA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2" y="1130710"/>
            <a:ext cx="8229599" cy="33700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D608-7B5C-30F7-609C-061DFB87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17974" cy="974059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Satisfaction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6B55-FDD9-6331-D353-28D80663A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80722"/>
            <a:ext cx="8229600" cy="134544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individual in Kakuma is 12.8% satisfied with ration.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due to the meagre food items supplied in the camp and I believe the UN can do better in that breath.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E183-20B4-525B-97DF-8F626F60C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0" y="1317523"/>
            <a:ext cx="8858864" cy="346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39" y="530942"/>
            <a:ext cx="7858004" cy="846239"/>
          </a:xfrm>
        </p:spPr>
        <p:txBody>
          <a:bodyPr>
            <a:normAutofit fontScale="90000"/>
          </a:bodyPr>
          <a:lstStyle/>
          <a:p>
            <a:r>
              <a:rPr dirty="0">
                <a:latin typeface="Algerian" panose="04020705040A02060702" pitchFamily="82" charset="0"/>
              </a:rPr>
              <a:t>Food Distribution by Zone</a:t>
            </a:r>
            <a:r>
              <a:rPr lang="en-US" dirty="0">
                <a:latin typeface="Algerian" panose="04020705040A02060702" pitchFamily="82" charset="0"/>
              </a:rPr>
              <a:t> IN A MONTH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0842"/>
            <a:ext cx="7116417" cy="15662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found out that Kakuma one and four get more food and that is  because of their higher population.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C342E-277A-7D0E-5351-60683FF13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0" y="1563330"/>
            <a:ext cx="8696632" cy="33626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406</Words>
  <Application>Microsoft Office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Arial</vt:lpstr>
      <vt:lpstr>Bahnschrift SemiBold Condensed</vt:lpstr>
      <vt:lpstr>Calibri</vt:lpstr>
      <vt:lpstr>Times New Roman</vt:lpstr>
      <vt:lpstr>Office Theme</vt:lpstr>
      <vt:lpstr>Kakuma Food Distribution Analysis</vt:lpstr>
      <vt:lpstr>Introduction</vt:lpstr>
      <vt:lpstr>Project Objectives</vt:lpstr>
      <vt:lpstr>Dataset Overview</vt:lpstr>
      <vt:lpstr>Methodology</vt:lpstr>
      <vt:lpstr>Key Performance Indicators</vt:lpstr>
      <vt:lpstr>Distribution vs Household Size</vt:lpstr>
      <vt:lpstr>Satisfaction Score</vt:lpstr>
      <vt:lpstr>Food Distribution by Zone IN A MONTH</vt:lpstr>
      <vt:lpstr>Food Type Analysis</vt:lpstr>
      <vt:lpstr>Inefficiencies &amp; Gaps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APAJOK DENG</cp:lastModifiedBy>
  <cp:revision>6</cp:revision>
  <dcterms:created xsi:type="dcterms:W3CDTF">2013-01-27T09:14:16Z</dcterms:created>
  <dcterms:modified xsi:type="dcterms:W3CDTF">2025-07-22T10:38:25Z</dcterms:modified>
  <cp:category/>
</cp:coreProperties>
</file>